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0" r:id="rId4"/>
    <p:sldId id="269" r:id="rId5"/>
    <p:sldId id="281" r:id="rId6"/>
    <p:sldId id="264" r:id="rId7"/>
    <p:sldId id="267" r:id="rId8"/>
    <p:sldId id="282" r:id="rId9"/>
    <p:sldId id="268" r:id="rId10"/>
    <p:sldId id="272" r:id="rId11"/>
    <p:sldId id="283" r:id="rId12"/>
    <p:sldId id="273" r:id="rId13"/>
    <p:sldId id="276" r:id="rId14"/>
    <p:sldId id="275" r:id="rId15"/>
    <p:sldId id="277" r:id="rId16"/>
    <p:sldId id="284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E4CA1-1463-4F46-AB97-0EFF77D60631}" v="337" dt="2026-01-05T23:29:54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8133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k Jarmon" userId="107ffd01-9178-4a28-bcc7-85e058e8f034" providerId="ADAL" clId="{7B91C3F6-EA40-4F25-BD4B-C2A2B340DAC1}"/>
    <pc:docChg chg="undo redo custSel addSld delSld modSld sldOrd">
      <pc:chgData name="Zack Jarmon" userId="107ffd01-9178-4a28-bcc7-85e058e8f034" providerId="ADAL" clId="{7B91C3F6-EA40-4F25-BD4B-C2A2B340DAC1}" dt="2026-01-06T00:12:53.371" v="7294" actId="1076"/>
      <pc:docMkLst>
        <pc:docMk/>
      </pc:docMkLst>
      <pc:sldChg chg="addSp delSp modSp mod">
        <pc:chgData name="Zack Jarmon" userId="107ffd01-9178-4a28-bcc7-85e058e8f034" providerId="ADAL" clId="{7B91C3F6-EA40-4F25-BD4B-C2A2B340DAC1}" dt="2026-01-03T21:44:02.789" v="4869" actId="29295"/>
        <pc:sldMkLst>
          <pc:docMk/>
          <pc:sldMk cId="1104442500" sldId="256"/>
        </pc:sldMkLst>
        <pc:picChg chg="add mod ord">
          <ac:chgData name="Zack Jarmon" userId="107ffd01-9178-4a28-bcc7-85e058e8f034" providerId="ADAL" clId="{7B91C3F6-EA40-4F25-BD4B-C2A2B340DAC1}" dt="2026-01-03T21:44:02.789" v="4869" actId="29295"/>
          <ac:picMkLst>
            <pc:docMk/>
            <pc:sldMk cId="1104442500" sldId="256"/>
            <ac:picMk id="5" creationId="{93564C17-DE91-2B6C-084D-90FF2459A4C4}"/>
          </ac:picMkLst>
        </pc:picChg>
      </pc:sldChg>
      <pc:sldChg chg="addSp delSp modSp mod">
        <pc:chgData name="Zack Jarmon" userId="107ffd01-9178-4a28-bcc7-85e058e8f034" providerId="ADAL" clId="{7B91C3F6-EA40-4F25-BD4B-C2A2B340DAC1}" dt="2026-01-03T21:39:27.958" v="4673" actId="1076"/>
        <pc:sldMkLst>
          <pc:docMk/>
          <pc:sldMk cId="1614107406" sldId="257"/>
        </pc:sldMkLst>
        <pc:spChg chg="mod">
          <ac:chgData name="Zack Jarmon" userId="107ffd01-9178-4a28-bcc7-85e058e8f034" providerId="ADAL" clId="{7B91C3F6-EA40-4F25-BD4B-C2A2B340DAC1}" dt="2025-12-29T22:41:11.641" v="1" actId="1076"/>
          <ac:spMkLst>
            <pc:docMk/>
            <pc:sldMk cId="1614107406" sldId="257"/>
            <ac:spMk id="2" creationId="{1600BFB9-541B-2A79-4462-F95D3F44DC5E}"/>
          </ac:spMkLst>
        </pc:spChg>
        <pc:picChg chg="add mod">
          <ac:chgData name="Zack Jarmon" userId="107ffd01-9178-4a28-bcc7-85e058e8f034" providerId="ADAL" clId="{7B91C3F6-EA40-4F25-BD4B-C2A2B340DAC1}" dt="2026-01-03T21:39:27.958" v="4673" actId="1076"/>
          <ac:picMkLst>
            <pc:docMk/>
            <pc:sldMk cId="1614107406" sldId="257"/>
            <ac:picMk id="8" creationId="{5E1D8E51-18B5-EFE1-A5E7-85F1FDFC1C6B}"/>
          </ac:picMkLst>
        </pc:picChg>
      </pc:sldChg>
      <pc:sldChg chg="addSp delSp modSp add mod ord modNotesTx">
        <pc:chgData name="Zack Jarmon" userId="107ffd01-9178-4a28-bcc7-85e058e8f034" providerId="ADAL" clId="{7B91C3F6-EA40-4F25-BD4B-C2A2B340DAC1}" dt="2026-01-03T21:43:33.559" v="4845" actId="29295"/>
        <pc:sldMkLst>
          <pc:docMk/>
          <pc:sldMk cId="1037744909" sldId="261"/>
        </pc:sldMkLst>
        <pc:spChg chg="mod">
          <ac:chgData name="Zack Jarmon" userId="107ffd01-9178-4a28-bcc7-85e058e8f034" providerId="ADAL" clId="{7B91C3F6-EA40-4F25-BD4B-C2A2B340DAC1}" dt="2026-01-03T21:42:55.457" v="4821" actId="113"/>
          <ac:spMkLst>
            <pc:docMk/>
            <pc:sldMk cId="1037744909" sldId="261"/>
            <ac:spMk id="3" creationId="{34264E2B-5549-EC4A-DFF9-96B752BDEEA5}"/>
          </ac:spMkLst>
        </pc:spChg>
        <pc:picChg chg="add mod">
          <ac:chgData name="Zack Jarmon" userId="107ffd01-9178-4a28-bcc7-85e058e8f034" providerId="ADAL" clId="{7B91C3F6-EA40-4F25-BD4B-C2A2B340DAC1}" dt="2026-01-03T21:43:33.559" v="4845" actId="29295"/>
          <ac:picMkLst>
            <pc:docMk/>
            <pc:sldMk cId="1037744909" sldId="261"/>
            <ac:picMk id="4" creationId="{AE728BDB-05F4-CDA3-1657-DAF885777E47}"/>
          </ac:picMkLst>
        </pc:picChg>
      </pc:sldChg>
      <pc:sldChg chg="addSp delSp modSp new add del mod setBg modNotesTx">
        <pc:chgData name="Zack Jarmon" userId="107ffd01-9178-4a28-bcc7-85e058e8f034" providerId="ADAL" clId="{7B91C3F6-EA40-4F25-BD4B-C2A2B340DAC1}" dt="2026-01-05T20:13:53.275" v="5336" actId="26606"/>
        <pc:sldMkLst>
          <pc:docMk/>
          <pc:sldMk cId="2598686987" sldId="264"/>
        </pc:sldMkLst>
        <pc:spChg chg="mod">
          <ac:chgData name="Zack Jarmon" userId="107ffd01-9178-4a28-bcc7-85e058e8f034" providerId="ADAL" clId="{7B91C3F6-EA40-4F25-BD4B-C2A2B340DAC1}" dt="2026-01-05T20:13:53.275" v="5336" actId="26606"/>
          <ac:spMkLst>
            <pc:docMk/>
            <pc:sldMk cId="2598686987" sldId="264"/>
            <ac:spMk id="2" creationId="{A6A0D2AF-8AC2-ADB0-FAE7-9E30FAD20824}"/>
          </ac:spMkLst>
        </pc:spChg>
        <pc:spChg chg="add">
          <ac:chgData name="Zack Jarmon" userId="107ffd01-9178-4a28-bcc7-85e058e8f034" providerId="ADAL" clId="{7B91C3F6-EA40-4F25-BD4B-C2A2B340DAC1}" dt="2026-01-05T20:13:53.275" v="5336" actId="26606"/>
          <ac:spMkLst>
            <pc:docMk/>
            <pc:sldMk cId="2598686987" sldId="264"/>
            <ac:spMk id="10" creationId="{FB5B0058-AF13-4859-B429-4EDDE2A26F7F}"/>
          </ac:spMkLst>
        </pc:spChg>
        <pc:spChg chg="add">
          <ac:chgData name="Zack Jarmon" userId="107ffd01-9178-4a28-bcc7-85e058e8f034" providerId="ADAL" clId="{7B91C3F6-EA40-4F25-BD4B-C2A2B340DAC1}" dt="2026-01-05T20:13:53.275" v="5336" actId="26606"/>
          <ac:spMkLst>
            <pc:docMk/>
            <pc:sldMk cId="2598686987" sldId="264"/>
            <ac:spMk id="14" creationId="{A4A161CC-6DC5-4863-B213-94529D6E06D7}"/>
          </ac:spMkLst>
        </pc:spChg>
        <pc:picChg chg="add mod">
          <ac:chgData name="Zack Jarmon" userId="107ffd01-9178-4a28-bcc7-85e058e8f034" providerId="ADAL" clId="{7B91C3F6-EA40-4F25-BD4B-C2A2B340DAC1}" dt="2026-01-05T20:13:53.275" v="5336" actId="26606"/>
          <ac:picMkLst>
            <pc:docMk/>
            <pc:sldMk cId="2598686987" sldId="264"/>
            <ac:picMk id="5" creationId="{3AAA2795-4353-3876-FC25-EA59966CF381}"/>
          </ac:picMkLst>
        </pc:picChg>
        <pc:cxnChg chg="add">
          <ac:chgData name="Zack Jarmon" userId="107ffd01-9178-4a28-bcc7-85e058e8f034" providerId="ADAL" clId="{7B91C3F6-EA40-4F25-BD4B-C2A2B340DAC1}" dt="2026-01-05T20:13:53.275" v="5336" actId="26606"/>
          <ac:cxnSpMkLst>
            <pc:docMk/>
            <pc:sldMk cId="2598686987" sldId="264"/>
            <ac:cxnSpMk id="12" creationId="{AC65C03C-3F17-45DC-A1B9-35ACA43397D4}"/>
          </ac:cxnSpMkLst>
        </pc:cxnChg>
      </pc:sldChg>
      <pc:sldChg chg="addSp modSp new mod">
        <pc:chgData name="Zack Jarmon" userId="107ffd01-9178-4a28-bcc7-85e058e8f034" providerId="ADAL" clId="{7B91C3F6-EA40-4F25-BD4B-C2A2B340DAC1}" dt="2026-01-05T20:19:03.267" v="5458" actId="13822"/>
        <pc:sldMkLst>
          <pc:docMk/>
          <pc:sldMk cId="1937146012" sldId="267"/>
        </pc:sldMkLst>
        <pc:spChg chg="mod">
          <ac:chgData name="Zack Jarmon" userId="107ffd01-9178-4a28-bcc7-85e058e8f034" providerId="ADAL" clId="{7B91C3F6-EA40-4F25-BD4B-C2A2B340DAC1}" dt="2026-01-03T21:20:36.505" v="4211" actId="1076"/>
          <ac:spMkLst>
            <pc:docMk/>
            <pc:sldMk cId="1937146012" sldId="267"/>
            <ac:spMk id="2" creationId="{840F616C-8E90-18F3-7581-34FAF25EBA51}"/>
          </ac:spMkLst>
        </pc:spChg>
        <pc:spChg chg="mod">
          <ac:chgData name="Zack Jarmon" userId="107ffd01-9178-4a28-bcc7-85e058e8f034" providerId="ADAL" clId="{7B91C3F6-EA40-4F25-BD4B-C2A2B340DAC1}" dt="2026-01-03T21:28:31.441" v="4394" actId="27636"/>
          <ac:spMkLst>
            <pc:docMk/>
            <pc:sldMk cId="1937146012" sldId="267"/>
            <ac:spMk id="3" creationId="{63619471-F1A1-2307-5C96-15B5A6510FAE}"/>
          </ac:spMkLst>
        </pc:spChg>
        <pc:spChg chg="mod">
          <ac:chgData name="Zack Jarmon" userId="107ffd01-9178-4a28-bcc7-85e058e8f034" providerId="ADAL" clId="{7B91C3F6-EA40-4F25-BD4B-C2A2B340DAC1}" dt="2026-01-03T21:28:35.484" v="4414" actId="20577"/>
          <ac:spMkLst>
            <pc:docMk/>
            <pc:sldMk cId="1937146012" sldId="267"/>
            <ac:spMk id="4" creationId="{E6C344F8-7F55-7F72-64A6-E3BD259230E5}"/>
          </ac:spMkLst>
        </pc:spChg>
        <pc:picChg chg="add mod ord">
          <ac:chgData name="Zack Jarmon" userId="107ffd01-9178-4a28-bcc7-85e058e8f034" providerId="ADAL" clId="{7B91C3F6-EA40-4F25-BD4B-C2A2B340DAC1}" dt="2026-01-05T20:18:38.285" v="5457" actId="1076"/>
          <ac:picMkLst>
            <pc:docMk/>
            <pc:sldMk cId="1937146012" sldId="267"/>
            <ac:picMk id="5" creationId="{B2DE044E-8B5E-402E-3264-E38136249E9A}"/>
          </ac:picMkLst>
        </pc:picChg>
        <pc:picChg chg="add mod">
          <ac:chgData name="Zack Jarmon" userId="107ffd01-9178-4a28-bcc7-85e058e8f034" providerId="ADAL" clId="{7B91C3F6-EA40-4F25-BD4B-C2A2B340DAC1}" dt="2026-01-03T21:25:51.438" v="4377" actId="14100"/>
          <ac:picMkLst>
            <pc:docMk/>
            <pc:sldMk cId="1937146012" sldId="267"/>
            <ac:picMk id="7" creationId="{EE23C220-9E21-36BC-1333-B17B8D1377D2}"/>
          </ac:picMkLst>
        </pc:picChg>
        <pc:cxnChg chg="add mod">
          <ac:chgData name="Zack Jarmon" userId="107ffd01-9178-4a28-bcc7-85e058e8f034" providerId="ADAL" clId="{7B91C3F6-EA40-4F25-BD4B-C2A2B340DAC1}" dt="2026-01-05T20:19:03.267" v="5458" actId="13822"/>
          <ac:cxnSpMkLst>
            <pc:docMk/>
            <pc:sldMk cId="1937146012" sldId="267"/>
            <ac:cxnSpMk id="8" creationId="{1912FC21-F42E-D92E-CBFD-9A611AADBE15}"/>
          </ac:cxnSpMkLst>
        </pc:cxnChg>
      </pc:sldChg>
      <pc:sldChg chg="addSp delSp modSp new mod ord setBg addAnim">
        <pc:chgData name="Zack Jarmon" userId="107ffd01-9178-4a28-bcc7-85e058e8f034" providerId="ADAL" clId="{7B91C3F6-EA40-4F25-BD4B-C2A2B340DAC1}" dt="2026-01-05T20:14:52.580" v="5339" actId="26606"/>
        <pc:sldMkLst>
          <pc:docMk/>
          <pc:sldMk cId="1903112654" sldId="268"/>
        </pc:sldMkLst>
        <pc:spChg chg="mo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" creationId="{B9D6424C-9489-698C-0C3A-968B97EC4E0B}"/>
          </ac:spMkLst>
        </pc:spChg>
        <pc:spChg chg="add del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9" creationId="{FB5B0058-AF13-4859-B429-4EDDE2A26F7F}"/>
          </ac:spMkLst>
        </pc:spChg>
        <pc:spChg chg="add del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13" creationId="{A4A161CC-6DC5-4863-B213-94529D6E06D7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18" creationId="{736CAB1F-557E-4FA4-81CC-DC491EF83443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0" creationId="{AA065953-3D69-4CD4-80C3-DF10DEB4C761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2" creationId="{2AB36DB5-F10D-4EDB-87E2-ECB9301FFC62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4" creationId="{446F195D-95DC-419E-BBC1-E2B601A6067B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6" creationId="{55550980-2AB6-4DE5-86DD-064ADF160E40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28" creationId="{EDF4B167-8E82-4458-AE55-88B683EBF69B}"/>
          </ac:spMkLst>
        </pc:spChg>
        <pc:spChg chg="add">
          <ac:chgData name="Zack Jarmon" userId="107ffd01-9178-4a28-bcc7-85e058e8f034" providerId="ADAL" clId="{7B91C3F6-EA40-4F25-BD4B-C2A2B340DAC1}" dt="2026-01-05T20:14:52.580" v="5339" actId="26606"/>
          <ac:spMkLst>
            <pc:docMk/>
            <pc:sldMk cId="1903112654" sldId="268"/>
            <ac:spMk id="30" creationId="{55993D72-5628-4E5E-BB9F-96066414EEFD}"/>
          </ac:spMkLst>
        </pc:spChg>
        <pc:picChg chg="add mod ord">
          <ac:chgData name="Zack Jarmon" userId="107ffd01-9178-4a28-bcc7-85e058e8f034" providerId="ADAL" clId="{7B91C3F6-EA40-4F25-BD4B-C2A2B340DAC1}" dt="2026-01-05T20:14:22.018" v="5337" actId="26606"/>
          <ac:picMkLst>
            <pc:docMk/>
            <pc:sldMk cId="1903112654" sldId="268"/>
            <ac:picMk id="4" creationId="{27308B74-4148-4F88-98CD-EB9BEAD1B270}"/>
          </ac:picMkLst>
        </pc:picChg>
        <pc:cxnChg chg="add">
          <ac:chgData name="Zack Jarmon" userId="107ffd01-9178-4a28-bcc7-85e058e8f034" providerId="ADAL" clId="{7B91C3F6-EA40-4F25-BD4B-C2A2B340DAC1}" dt="2026-01-05T20:14:22.018" v="5337" actId="26606"/>
          <ac:cxnSpMkLst>
            <pc:docMk/>
            <pc:sldMk cId="1903112654" sldId="268"/>
            <ac:cxnSpMk id="11" creationId="{AC65C03C-3F17-45DC-A1B9-35ACA43397D4}"/>
          </ac:cxnSpMkLst>
        </pc:cxnChg>
      </pc:sldChg>
      <pc:sldChg chg="addSp modSp new mod">
        <pc:chgData name="Zack Jarmon" userId="107ffd01-9178-4a28-bcc7-85e058e8f034" providerId="ADAL" clId="{7B91C3F6-EA40-4F25-BD4B-C2A2B340DAC1}" dt="2026-01-03T22:04:55.745" v="5143" actId="20577"/>
        <pc:sldMkLst>
          <pc:docMk/>
          <pc:sldMk cId="3641702949" sldId="269"/>
        </pc:sldMkLst>
        <pc:spChg chg="mod">
          <ac:chgData name="Zack Jarmon" userId="107ffd01-9178-4a28-bcc7-85e058e8f034" providerId="ADAL" clId="{7B91C3F6-EA40-4F25-BD4B-C2A2B340DAC1}" dt="2026-01-03T21:56:20.033" v="4999" actId="122"/>
          <ac:spMkLst>
            <pc:docMk/>
            <pc:sldMk cId="3641702949" sldId="269"/>
            <ac:spMk id="2" creationId="{891D24E3-463F-F421-123F-AA83EB0C74BD}"/>
          </ac:spMkLst>
        </pc:spChg>
        <pc:spChg chg="mod">
          <ac:chgData name="Zack Jarmon" userId="107ffd01-9178-4a28-bcc7-85e058e8f034" providerId="ADAL" clId="{7B91C3F6-EA40-4F25-BD4B-C2A2B340DAC1}" dt="2026-01-03T22:04:49.286" v="5142" actId="20577"/>
          <ac:spMkLst>
            <pc:docMk/>
            <pc:sldMk cId="3641702949" sldId="269"/>
            <ac:spMk id="3" creationId="{9C600FAD-0267-A233-7A36-53E7AE167283}"/>
          </ac:spMkLst>
        </pc:spChg>
        <pc:spChg chg="mod">
          <ac:chgData name="Zack Jarmon" userId="107ffd01-9178-4a28-bcc7-85e058e8f034" providerId="ADAL" clId="{7B91C3F6-EA40-4F25-BD4B-C2A2B340DAC1}" dt="2026-01-03T22:04:55.745" v="5143" actId="20577"/>
          <ac:spMkLst>
            <pc:docMk/>
            <pc:sldMk cId="3641702949" sldId="269"/>
            <ac:spMk id="4" creationId="{291B97FE-82FC-94B5-08A9-6332BBA4CC60}"/>
          </ac:spMkLst>
        </pc:spChg>
        <pc:picChg chg="add mod ord">
          <ac:chgData name="Zack Jarmon" userId="107ffd01-9178-4a28-bcc7-85e058e8f034" providerId="ADAL" clId="{7B91C3F6-EA40-4F25-BD4B-C2A2B340DAC1}" dt="2026-01-03T22:04:39.507" v="5140" actId="29295"/>
          <ac:picMkLst>
            <pc:docMk/>
            <pc:sldMk cId="3641702949" sldId="269"/>
            <ac:picMk id="6" creationId="{1468A984-13E9-743E-5201-0B25D93CAE62}"/>
          </ac:picMkLst>
        </pc:picChg>
      </pc:sldChg>
      <pc:sldChg chg="addSp delSp modSp new mod">
        <pc:chgData name="Zack Jarmon" userId="107ffd01-9178-4a28-bcc7-85e058e8f034" providerId="ADAL" clId="{7B91C3F6-EA40-4F25-BD4B-C2A2B340DAC1}" dt="2026-01-03T22:08:08.456" v="5231" actId="14100"/>
        <pc:sldMkLst>
          <pc:docMk/>
          <pc:sldMk cId="2417541561" sldId="271"/>
        </pc:sldMkLst>
        <pc:spChg chg="mod">
          <ac:chgData name="Zack Jarmon" userId="107ffd01-9178-4a28-bcc7-85e058e8f034" providerId="ADAL" clId="{7B91C3F6-EA40-4F25-BD4B-C2A2B340DAC1}" dt="2026-01-03T22:03:35.830" v="5060" actId="113"/>
          <ac:spMkLst>
            <pc:docMk/>
            <pc:sldMk cId="2417541561" sldId="271"/>
            <ac:spMk id="4" creationId="{71A1AB84-3855-AFB4-8709-8C8A03DD01BC}"/>
          </ac:spMkLst>
        </pc:spChg>
        <pc:spChg chg="add mod">
          <ac:chgData name="Zack Jarmon" userId="107ffd01-9178-4a28-bcc7-85e058e8f034" providerId="ADAL" clId="{7B91C3F6-EA40-4F25-BD4B-C2A2B340DAC1}" dt="2026-01-03T22:08:08.456" v="5231" actId="14100"/>
          <ac:spMkLst>
            <pc:docMk/>
            <pc:sldMk cId="2417541561" sldId="271"/>
            <ac:spMk id="5" creationId="{A16940EC-5EDF-0679-EA39-7F09CB216E71}"/>
          </ac:spMkLst>
        </pc:spChg>
        <pc:picChg chg="add mod ord">
          <ac:chgData name="Zack Jarmon" userId="107ffd01-9178-4a28-bcc7-85e058e8f034" providerId="ADAL" clId="{7B91C3F6-EA40-4F25-BD4B-C2A2B340DAC1}" dt="2026-01-03T22:08:02.343" v="5230" actId="29295"/>
          <ac:picMkLst>
            <pc:docMk/>
            <pc:sldMk cId="2417541561" sldId="271"/>
            <ac:picMk id="7" creationId="{1C234BBE-03F3-7C5E-33F5-567895932AC1}"/>
          </ac:picMkLst>
        </pc:picChg>
      </pc:sldChg>
      <pc:sldChg chg="addSp delSp modSp new mod">
        <pc:chgData name="Zack Jarmon" userId="107ffd01-9178-4a28-bcc7-85e058e8f034" providerId="ADAL" clId="{7B91C3F6-EA40-4F25-BD4B-C2A2B340DAC1}" dt="2026-01-05T20:20:18.635" v="5475" actId="29295"/>
        <pc:sldMkLst>
          <pc:docMk/>
          <pc:sldMk cId="2366643517" sldId="272"/>
        </pc:sldMkLst>
        <pc:spChg chg="add mod">
          <ac:chgData name="Zack Jarmon" userId="107ffd01-9178-4a28-bcc7-85e058e8f034" providerId="ADAL" clId="{7B91C3F6-EA40-4F25-BD4B-C2A2B340DAC1}" dt="2026-01-05T20:19:59.214" v="5473" actId="20577"/>
          <ac:spMkLst>
            <pc:docMk/>
            <pc:sldMk cId="2366643517" sldId="272"/>
            <ac:spMk id="4" creationId="{376AAE32-561B-037E-79C9-5BE61A762940}"/>
          </ac:spMkLst>
        </pc:spChg>
        <pc:spChg chg="add mod">
          <ac:chgData name="Zack Jarmon" userId="107ffd01-9178-4a28-bcc7-85e058e8f034" providerId="ADAL" clId="{7B91C3F6-EA40-4F25-BD4B-C2A2B340DAC1}" dt="2026-01-05T20:17:56.136" v="5452" actId="1076"/>
          <ac:spMkLst>
            <pc:docMk/>
            <pc:sldMk cId="2366643517" sldId="272"/>
            <ac:spMk id="5" creationId="{B868B738-96FF-C996-EF26-5A59FAD5E1C2}"/>
          </ac:spMkLst>
        </pc:spChg>
        <pc:spChg chg="add mod">
          <ac:chgData name="Zack Jarmon" userId="107ffd01-9178-4a28-bcc7-85e058e8f034" providerId="ADAL" clId="{7B91C3F6-EA40-4F25-BD4B-C2A2B340DAC1}" dt="2026-01-05T20:18:00.509" v="5453" actId="1076"/>
          <ac:spMkLst>
            <pc:docMk/>
            <pc:sldMk cId="2366643517" sldId="272"/>
            <ac:spMk id="6" creationId="{8A26C820-2380-1ED1-3E55-E7B6881BFF76}"/>
          </ac:spMkLst>
        </pc:spChg>
        <pc:picChg chg="add mod">
          <ac:chgData name="Zack Jarmon" userId="107ffd01-9178-4a28-bcc7-85e058e8f034" providerId="ADAL" clId="{7B91C3F6-EA40-4F25-BD4B-C2A2B340DAC1}" dt="2026-01-05T20:20:18.635" v="5475" actId="29295"/>
          <ac:picMkLst>
            <pc:docMk/>
            <pc:sldMk cId="2366643517" sldId="272"/>
            <ac:picMk id="3" creationId="{9B9E759D-175A-5907-5BAE-83A230AC48A3}"/>
          </ac:picMkLst>
        </pc:picChg>
        <pc:cxnChg chg="add mod">
          <ac:chgData name="Zack Jarmon" userId="107ffd01-9178-4a28-bcc7-85e058e8f034" providerId="ADAL" clId="{7B91C3F6-EA40-4F25-BD4B-C2A2B340DAC1}" dt="2026-01-05T20:19:27.373" v="5463" actId="1076"/>
          <ac:cxnSpMkLst>
            <pc:docMk/>
            <pc:sldMk cId="2366643517" sldId="272"/>
            <ac:cxnSpMk id="7" creationId="{0F288730-0C9E-58D4-F353-E5D24522C399}"/>
          </ac:cxnSpMkLst>
        </pc:cxnChg>
      </pc:sldChg>
      <pc:sldChg chg="addSp delSp modSp new mod setBg addAnim">
        <pc:chgData name="Zack Jarmon" userId="107ffd01-9178-4a28-bcc7-85e058e8f034" providerId="ADAL" clId="{7B91C3F6-EA40-4F25-BD4B-C2A2B340DAC1}" dt="2026-01-05T20:15:36.021" v="5341" actId="26606"/>
        <pc:sldMkLst>
          <pc:docMk/>
          <pc:sldMk cId="284685193" sldId="273"/>
        </pc:sldMkLst>
        <pc:spChg chg="mod">
          <ac:chgData name="Zack Jarmon" userId="107ffd01-9178-4a28-bcc7-85e058e8f034" providerId="ADAL" clId="{7B91C3F6-EA40-4F25-BD4B-C2A2B340DAC1}" dt="2026-01-05T20:15:36.021" v="5341" actId="26606"/>
          <ac:spMkLst>
            <pc:docMk/>
            <pc:sldMk cId="284685193" sldId="273"/>
            <ac:spMk id="2" creationId="{E098575A-4643-66F5-034F-FBE592277391}"/>
          </ac:spMkLst>
        </pc:spChg>
        <pc:spChg chg="add del">
          <ac:chgData name="Zack Jarmon" userId="107ffd01-9178-4a28-bcc7-85e058e8f034" providerId="ADAL" clId="{7B91C3F6-EA40-4F25-BD4B-C2A2B340DAC1}" dt="2026-01-05T20:15:08.538" v="5340" actId="26606"/>
          <ac:spMkLst>
            <pc:docMk/>
            <pc:sldMk cId="284685193" sldId="273"/>
            <ac:spMk id="9" creationId="{FB5B0058-AF13-4859-B429-4EDDE2A26F7F}"/>
          </ac:spMkLst>
        </pc:spChg>
        <pc:spChg chg="add del">
          <ac:chgData name="Zack Jarmon" userId="107ffd01-9178-4a28-bcc7-85e058e8f034" providerId="ADAL" clId="{7B91C3F6-EA40-4F25-BD4B-C2A2B340DAC1}" dt="2026-01-05T20:15:08.538" v="5340" actId="26606"/>
          <ac:spMkLst>
            <pc:docMk/>
            <pc:sldMk cId="284685193" sldId="273"/>
            <ac:spMk id="13" creationId="{A4A161CC-6DC5-4863-B213-94529D6E06D7}"/>
          </ac:spMkLst>
        </pc:spChg>
        <pc:spChg chg="add del">
          <ac:chgData name="Zack Jarmon" userId="107ffd01-9178-4a28-bcc7-85e058e8f034" providerId="ADAL" clId="{7B91C3F6-EA40-4F25-BD4B-C2A2B340DAC1}" dt="2026-01-05T20:15:36.021" v="5341" actId="26606"/>
          <ac:spMkLst>
            <pc:docMk/>
            <pc:sldMk cId="284685193" sldId="273"/>
            <ac:spMk id="18" creationId="{C6B158B5-50B5-4927-A367-7C9F3AFE5DCB}"/>
          </ac:spMkLst>
        </pc:spChg>
        <pc:spChg chg="add del">
          <ac:chgData name="Zack Jarmon" userId="107ffd01-9178-4a28-bcc7-85e058e8f034" providerId="ADAL" clId="{7B91C3F6-EA40-4F25-BD4B-C2A2B340DAC1}" dt="2026-01-05T20:15:36.021" v="5341" actId="26606"/>
          <ac:spMkLst>
            <pc:docMk/>
            <pc:sldMk cId="284685193" sldId="273"/>
            <ac:spMk id="20" creationId="{B01367A3-F670-4BD9-9972-F7E97FC227ED}"/>
          </ac:spMkLst>
        </pc:spChg>
        <pc:spChg chg="add del">
          <ac:chgData name="Zack Jarmon" userId="107ffd01-9178-4a28-bcc7-85e058e8f034" providerId="ADAL" clId="{7B91C3F6-EA40-4F25-BD4B-C2A2B340DAC1}" dt="2026-01-05T20:15:36.021" v="5341" actId="26606"/>
          <ac:spMkLst>
            <pc:docMk/>
            <pc:sldMk cId="284685193" sldId="273"/>
            <ac:spMk id="22" creationId="{38C3DB02-606C-40EC-8381-7A29A1ADFAE7}"/>
          </ac:spMkLst>
        </pc:spChg>
        <pc:spChg chg="add">
          <ac:chgData name="Zack Jarmon" userId="107ffd01-9178-4a28-bcc7-85e058e8f034" providerId="ADAL" clId="{7B91C3F6-EA40-4F25-BD4B-C2A2B340DAC1}" dt="2026-01-05T20:15:36.021" v="5341" actId="26606"/>
          <ac:spMkLst>
            <pc:docMk/>
            <pc:sldMk cId="284685193" sldId="273"/>
            <ac:spMk id="27" creationId="{06DA9DF9-31F7-4056-B42E-878CC92417B8}"/>
          </ac:spMkLst>
        </pc:spChg>
        <pc:picChg chg="add mod">
          <ac:chgData name="Zack Jarmon" userId="107ffd01-9178-4a28-bcc7-85e058e8f034" providerId="ADAL" clId="{7B91C3F6-EA40-4F25-BD4B-C2A2B340DAC1}" dt="2026-01-05T20:15:36.021" v="5341" actId="26606"/>
          <ac:picMkLst>
            <pc:docMk/>
            <pc:sldMk cId="284685193" sldId="273"/>
            <ac:picMk id="4" creationId="{14BFB0AA-6314-6090-20E2-03C61E6CC30B}"/>
          </ac:picMkLst>
        </pc:picChg>
        <pc:cxnChg chg="add del">
          <ac:chgData name="Zack Jarmon" userId="107ffd01-9178-4a28-bcc7-85e058e8f034" providerId="ADAL" clId="{7B91C3F6-EA40-4F25-BD4B-C2A2B340DAC1}" dt="2026-01-05T20:15:08.538" v="5340" actId="26606"/>
          <ac:cxnSpMkLst>
            <pc:docMk/>
            <pc:sldMk cId="284685193" sldId="273"/>
            <ac:cxnSpMk id="11" creationId="{AC65C03C-3F17-45DC-A1B9-35ACA43397D4}"/>
          </ac:cxnSpMkLst>
        </pc:cxnChg>
      </pc:sldChg>
      <pc:sldChg chg="new del">
        <pc:chgData name="Zack Jarmon" userId="107ffd01-9178-4a28-bcc7-85e058e8f034" providerId="ADAL" clId="{7B91C3F6-EA40-4F25-BD4B-C2A2B340DAC1}" dt="2026-01-05T20:20:56.178" v="5477" actId="47"/>
        <pc:sldMkLst>
          <pc:docMk/>
          <pc:sldMk cId="238506138" sldId="274"/>
        </pc:sldMkLst>
      </pc:sldChg>
      <pc:sldChg chg="addSp delSp modSp new mod setBg">
        <pc:chgData name="Zack Jarmon" userId="107ffd01-9178-4a28-bcc7-85e058e8f034" providerId="ADAL" clId="{7B91C3F6-EA40-4F25-BD4B-C2A2B340DAC1}" dt="2026-01-05T20:55:03.790" v="5877" actId="26606"/>
        <pc:sldMkLst>
          <pc:docMk/>
          <pc:sldMk cId="1065210629" sldId="275"/>
        </pc:sldMkLst>
        <pc:spChg chg="mo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2" creationId="{81BBBEA1-25DC-5E96-2E9E-EED2C10E52D6}"/>
          </ac:spMkLst>
        </pc:spChg>
        <pc:spChg chg="add del mod">
          <ac:chgData name="Zack Jarmon" userId="107ffd01-9178-4a28-bcc7-85e058e8f034" providerId="ADAL" clId="{7B91C3F6-EA40-4F25-BD4B-C2A2B340DAC1}" dt="2026-01-05T20:54:52.973" v="5876" actId="478"/>
          <ac:spMkLst>
            <pc:docMk/>
            <pc:sldMk cId="1065210629" sldId="275"/>
            <ac:spMk id="4" creationId="{278A7A54-2542-242E-72BD-6328E4A08F12}"/>
          </ac:spMkLst>
        </pc:spChg>
        <pc:spChg chg="ad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11" creationId="{55666830-9A19-4E01-8505-D6C7F9AC5665}"/>
          </ac:spMkLst>
        </pc:spChg>
        <pc:spChg chg="ad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13" creationId="{AE9FC877-7FB6-4D22-9988-35420644E202}"/>
          </ac:spMkLst>
        </pc:spChg>
        <pc:spChg chg="ad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15" creationId="{E41809D1-F12E-46BB-B804-5F209D325E8B}"/>
          </ac:spMkLst>
        </pc:spChg>
        <pc:spChg chg="ad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17" creationId="{AF2F604E-43BE-4DC3-B983-E071523364F8}"/>
          </ac:spMkLst>
        </pc:spChg>
        <pc:spChg chg="add">
          <ac:chgData name="Zack Jarmon" userId="107ffd01-9178-4a28-bcc7-85e058e8f034" providerId="ADAL" clId="{7B91C3F6-EA40-4F25-BD4B-C2A2B340DAC1}" dt="2026-01-05T20:55:03.790" v="5877" actId="26606"/>
          <ac:spMkLst>
            <pc:docMk/>
            <pc:sldMk cId="1065210629" sldId="275"/>
            <ac:spMk id="19" creationId="{08C9B587-E65E-4B52-B37C-ABEBB6E87928}"/>
          </ac:spMkLst>
        </pc:spChg>
        <pc:picChg chg="add mod ord">
          <ac:chgData name="Zack Jarmon" userId="107ffd01-9178-4a28-bcc7-85e058e8f034" providerId="ADAL" clId="{7B91C3F6-EA40-4F25-BD4B-C2A2B340DAC1}" dt="2026-01-05T20:55:03.790" v="5877" actId="26606"/>
          <ac:picMkLst>
            <pc:docMk/>
            <pc:sldMk cId="1065210629" sldId="275"/>
            <ac:picMk id="6" creationId="{8A2DF666-8379-3E26-2774-ADB5D940BD3B}"/>
          </ac:picMkLst>
        </pc:picChg>
      </pc:sldChg>
      <pc:sldChg chg="addSp modSp new mod">
        <pc:chgData name="Zack Jarmon" userId="107ffd01-9178-4a28-bcc7-85e058e8f034" providerId="ADAL" clId="{7B91C3F6-EA40-4F25-BD4B-C2A2B340DAC1}" dt="2026-01-05T20:31:20.905" v="5704" actId="1076"/>
        <pc:sldMkLst>
          <pc:docMk/>
          <pc:sldMk cId="1997402230" sldId="276"/>
        </pc:sldMkLst>
        <pc:spChg chg="mod">
          <ac:chgData name="Zack Jarmon" userId="107ffd01-9178-4a28-bcc7-85e058e8f034" providerId="ADAL" clId="{7B91C3F6-EA40-4F25-BD4B-C2A2B340DAC1}" dt="2026-01-05T20:28:01.261" v="5659" actId="1076"/>
          <ac:spMkLst>
            <pc:docMk/>
            <pc:sldMk cId="1997402230" sldId="276"/>
            <ac:spMk id="2" creationId="{689AEAC8-A002-B58D-44D7-CF8AD4B81C3D}"/>
          </ac:spMkLst>
        </pc:spChg>
        <pc:spChg chg="mod">
          <ac:chgData name="Zack Jarmon" userId="107ffd01-9178-4a28-bcc7-85e058e8f034" providerId="ADAL" clId="{7B91C3F6-EA40-4F25-BD4B-C2A2B340DAC1}" dt="2026-01-05T20:30:21.181" v="5701" actId="1076"/>
          <ac:spMkLst>
            <pc:docMk/>
            <pc:sldMk cId="1997402230" sldId="276"/>
            <ac:spMk id="3" creationId="{A82B21A1-4AD4-3ABA-47B1-D590168FEA22}"/>
          </ac:spMkLst>
        </pc:spChg>
        <pc:spChg chg="mod">
          <ac:chgData name="Zack Jarmon" userId="107ffd01-9178-4a28-bcc7-85e058e8f034" providerId="ADAL" clId="{7B91C3F6-EA40-4F25-BD4B-C2A2B340DAC1}" dt="2026-01-05T20:30:14.993" v="5700" actId="20577"/>
          <ac:spMkLst>
            <pc:docMk/>
            <pc:sldMk cId="1997402230" sldId="276"/>
            <ac:spMk id="4" creationId="{3AF7481A-5BF9-67FE-87D4-94554D45A894}"/>
          </ac:spMkLst>
        </pc:spChg>
        <pc:picChg chg="add mod ord">
          <ac:chgData name="Zack Jarmon" userId="107ffd01-9178-4a28-bcc7-85e058e8f034" providerId="ADAL" clId="{7B91C3F6-EA40-4F25-BD4B-C2A2B340DAC1}" dt="2026-01-05T20:31:20.905" v="5704" actId="1076"/>
          <ac:picMkLst>
            <pc:docMk/>
            <pc:sldMk cId="1997402230" sldId="276"/>
            <ac:picMk id="7" creationId="{CE4AC92C-5C0B-C3BF-C8EA-99793FE8BABF}"/>
          </ac:picMkLst>
        </pc:picChg>
        <pc:cxnChg chg="add mod">
          <ac:chgData name="Zack Jarmon" userId="107ffd01-9178-4a28-bcc7-85e058e8f034" providerId="ADAL" clId="{7B91C3F6-EA40-4F25-BD4B-C2A2B340DAC1}" dt="2026-01-05T20:28:22.111" v="5661" actId="1076"/>
          <ac:cxnSpMkLst>
            <pc:docMk/>
            <pc:sldMk cId="1997402230" sldId="276"/>
            <ac:cxnSpMk id="5" creationId="{29CFD8B2-4E59-B8E8-2CBC-021AFD7DA736}"/>
          </ac:cxnSpMkLst>
        </pc:cxnChg>
      </pc:sldChg>
      <pc:sldChg chg="addSp delSp modSp add mod ord">
        <pc:chgData name="Zack Jarmon" userId="107ffd01-9178-4a28-bcc7-85e058e8f034" providerId="ADAL" clId="{7B91C3F6-EA40-4F25-BD4B-C2A2B340DAC1}" dt="2026-01-05T23:13:13.657" v="6575" actId="20577"/>
        <pc:sldMkLst>
          <pc:docMk/>
          <pc:sldMk cId="1126870610" sldId="277"/>
        </pc:sldMkLst>
        <pc:spChg chg="mod">
          <ac:chgData name="Zack Jarmon" userId="107ffd01-9178-4a28-bcc7-85e058e8f034" providerId="ADAL" clId="{7B91C3F6-EA40-4F25-BD4B-C2A2B340DAC1}" dt="2026-01-05T21:03:00.291" v="5931" actId="1076"/>
          <ac:spMkLst>
            <pc:docMk/>
            <pc:sldMk cId="1126870610" sldId="277"/>
            <ac:spMk id="2" creationId="{29DFE246-6809-6F0E-84DA-25E29B09DA7A}"/>
          </ac:spMkLst>
        </pc:spChg>
        <pc:spChg chg="add del mod">
          <ac:chgData name="Zack Jarmon" userId="107ffd01-9178-4a28-bcc7-85e058e8f034" providerId="ADAL" clId="{7B91C3F6-EA40-4F25-BD4B-C2A2B340DAC1}" dt="2026-01-05T23:10:56.071" v="6263" actId="20577"/>
          <ac:spMkLst>
            <pc:docMk/>
            <pc:sldMk cId="1126870610" sldId="277"/>
            <ac:spMk id="3" creationId="{8657DE1A-1156-CA70-AC60-1D3654FF7A94}"/>
          </ac:spMkLst>
        </pc:spChg>
        <pc:spChg chg="mod">
          <ac:chgData name="Zack Jarmon" userId="107ffd01-9178-4a28-bcc7-85e058e8f034" providerId="ADAL" clId="{7B91C3F6-EA40-4F25-BD4B-C2A2B340DAC1}" dt="2026-01-05T23:13:13.657" v="6575" actId="20577"/>
          <ac:spMkLst>
            <pc:docMk/>
            <pc:sldMk cId="1126870610" sldId="277"/>
            <ac:spMk id="4" creationId="{47E25914-7451-BC02-99FE-2F918B3D784D}"/>
          </ac:spMkLst>
        </pc:spChg>
        <pc:spChg chg="add mod">
          <ac:chgData name="Zack Jarmon" userId="107ffd01-9178-4a28-bcc7-85e058e8f034" providerId="ADAL" clId="{7B91C3F6-EA40-4F25-BD4B-C2A2B340DAC1}" dt="2026-01-05T21:04:14.022" v="5938"/>
          <ac:spMkLst>
            <pc:docMk/>
            <pc:sldMk cId="1126870610" sldId="277"/>
            <ac:spMk id="6" creationId="{FC2D08FA-E194-6D83-9AA6-AC1EFE5C068B}"/>
          </ac:spMkLst>
        </pc:spChg>
        <pc:picChg chg="mod">
          <ac:chgData name="Zack Jarmon" userId="107ffd01-9178-4a28-bcc7-85e058e8f034" providerId="ADAL" clId="{7B91C3F6-EA40-4F25-BD4B-C2A2B340DAC1}" dt="2026-01-05T21:04:13.456" v="5937" actId="1076"/>
          <ac:picMkLst>
            <pc:docMk/>
            <pc:sldMk cId="1126870610" sldId="277"/>
            <ac:picMk id="7" creationId="{F1E4BDAB-08B0-1454-8197-0AD9E93EE4E9}"/>
          </ac:picMkLst>
        </pc:picChg>
      </pc:sldChg>
      <pc:sldChg chg="addSp delSp modSp add mod ord">
        <pc:chgData name="Zack Jarmon" userId="107ffd01-9178-4a28-bcc7-85e058e8f034" providerId="ADAL" clId="{7B91C3F6-EA40-4F25-BD4B-C2A2B340DAC1}" dt="2026-01-05T23:14:31.783" v="6630" actId="29295"/>
        <pc:sldMkLst>
          <pc:docMk/>
          <pc:sldMk cId="2884794613" sldId="278"/>
        </pc:sldMkLst>
        <pc:spChg chg="mod">
          <ac:chgData name="Zack Jarmon" userId="107ffd01-9178-4a28-bcc7-85e058e8f034" providerId="ADAL" clId="{7B91C3F6-EA40-4F25-BD4B-C2A2B340DAC1}" dt="2026-01-05T23:14:12.162" v="6618" actId="1076"/>
          <ac:spMkLst>
            <pc:docMk/>
            <pc:sldMk cId="2884794613" sldId="278"/>
            <ac:spMk id="2" creationId="{AAF25F83-CB3E-7312-DB54-70A864354803}"/>
          </ac:spMkLst>
        </pc:spChg>
        <pc:spChg chg="del mod">
          <ac:chgData name="Zack Jarmon" userId="107ffd01-9178-4a28-bcc7-85e058e8f034" providerId="ADAL" clId="{7B91C3F6-EA40-4F25-BD4B-C2A2B340DAC1}" dt="2026-01-05T23:14:03.589" v="6616" actId="478"/>
          <ac:spMkLst>
            <pc:docMk/>
            <pc:sldMk cId="2884794613" sldId="278"/>
            <ac:spMk id="3" creationId="{7C55A0D3-AE0B-BCD9-D823-7F8F6DBAEB5B}"/>
          </ac:spMkLst>
        </pc:spChg>
        <pc:spChg chg="add del mod">
          <ac:chgData name="Zack Jarmon" userId="107ffd01-9178-4a28-bcc7-85e058e8f034" providerId="ADAL" clId="{7B91C3F6-EA40-4F25-BD4B-C2A2B340DAC1}" dt="2026-01-05T23:14:08.408" v="6617" actId="478"/>
          <ac:spMkLst>
            <pc:docMk/>
            <pc:sldMk cId="2884794613" sldId="278"/>
            <ac:spMk id="6" creationId="{06B09019-EA30-EF11-D385-A73B67B5ECD3}"/>
          </ac:spMkLst>
        </pc:spChg>
        <pc:picChg chg="mod">
          <ac:chgData name="Zack Jarmon" userId="107ffd01-9178-4a28-bcc7-85e058e8f034" providerId="ADAL" clId="{7B91C3F6-EA40-4F25-BD4B-C2A2B340DAC1}" dt="2026-01-05T23:14:31.783" v="6630" actId="29295"/>
          <ac:picMkLst>
            <pc:docMk/>
            <pc:sldMk cId="2884794613" sldId="278"/>
            <ac:picMk id="5" creationId="{D52264E8-037A-C8C6-FDDC-E49527D1E06B}"/>
          </ac:picMkLst>
        </pc:picChg>
      </pc:sldChg>
      <pc:sldChg chg="addSp delSp modSp new mod">
        <pc:chgData name="Zack Jarmon" userId="107ffd01-9178-4a28-bcc7-85e058e8f034" providerId="ADAL" clId="{7B91C3F6-EA40-4F25-BD4B-C2A2B340DAC1}" dt="2026-01-06T00:12:53.371" v="7294" actId="1076"/>
        <pc:sldMkLst>
          <pc:docMk/>
          <pc:sldMk cId="4127505617" sldId="279"/>
        </pc:sldMkLst>
        <pc:spChg chg="mod">
          <ac:chgData name="Zack Jarmon" userId="107ffd01-9178-4a28-bcc7-85e058e8f034" providerId="ADAL" clId="{7B91C3F6-EA40-4F25-BD4B-C2A2B340DAC1}" dt="2026-01-06T00:12:29.814" v="7290" actId="20577"/>
          <ac:spMkLst>
            <pc:docMk/>
            <pc:sldMk cId="4127505617" sldId="279"/>
            <ac:spMk id="2" creationId="{C7D8C271-CA54-7695-709F-D38B02CE73C1}"/>
          </ac:spMkLst>
        </pc:spChg>
        <pc:spChg chg="add mod">
          <ac:chgData name="Zack Jarmon" userId="107ffd01-9178-4a28-bcc7-85e058e8f034" providerId="ADAL" clId="{7B91C3F6-EA40-4F25-BD4B-C2A2B340DAC1}" dt="2026-01-05T23:26:27.292" v="7126" actId="403"/>
          <ac:spMkLst>
            <pc:docMk/>
            <pc:sldMk cId="4127505617" sldId="279"/>
            <ac:spMk id="3" creationId="{9117F8D7-B014-79D1-CC50-3A2B97A444F9}"/>
          </ac:spMkLst>
        </pc:spChg>
        <pc:spChg chg="add mod">
          <ac:chgData name="Zack Jarmon" userId="107ffd01-9178-4a28-bcc7-85e058e8f034" providerId="ADAL" clId="{7B91C3F6-EA40-4F25-BD4B-C2A2B340DAC1}" dt="2026-01-06T00:12:53.371" v="7294" actId="1076"/>
          <ac:spMkLst>
            <pc:docMk/>
            <pc:sldMk cId="4127505617" sldId="279"/>
            <ac:spMk id="4" creationId="{CF8977B7-4E0A-D250-12DD-86FCBBD0A132}"/>
          </ac:spMkLst>
        </pc:spChg>
        <pc:picChg chg="add del mod">
          <ac:chgData name="Zack Jarmon" userId="107ffd01-9178-4a28-bcc7-85e058e8f034" providerId="ADAL" clId="{7B91C3F6-EA40-4F25-BD4B-C2A2B340DAC1}" dt="2026-01-05T23:29:41.572" v="7274" actId="478"/>
          <ac:picMkLst>
            <pc:docMk/>
            <pc:sldMk cId="4127505617" sldId="279"/>
            <ac:picMk id="6" creationId="{C4E6E5A0-1370-D7C0-4BD5-DFEF4A8837E9}"/>
          </ac:picMkLst>
        </pc:picChg>
        <pc:picChg chg="add del mod">
          <ac:chgData name="Zack Jarmon" userId="107ffd01-9178-4a28-bcc7-85e058e8f034" providerId="ADAL" clId="{7B91C3F6-EA40-4F25-BD4B-C2A2B340DAC1}" dt="2026-01-05T23:29:41.572" v="7274" actId="478"/>
          <ac:picMkLst>
            <pc:docMk/>
            <pc:sldMk cId="4127505617" sldId="279"/>
            <ac:picMk id="8" creationId="{AFC37020-E327-6985-C075-ECF10AE3B82E}"/>
          </ac:picMkLst>
        </pc:picChg>
        <pc:picChg chg="add mod ord">
          <ac:chgData name="Zack Jarmon" userId="107ffd01-9178-4a28-bcc7-85e058e8f034" providerId="ADAL" clId="{7B91C3F6-EA40-4F25-BD4B-C2A2B340DAC1}" dt="2026-01-05T23:30:45.538" v="7284" actId="29295"/>
          <ac:picMkLst>
            <pc:docMk/>
            <pc:sldMk cId="4127505617" sldId="279"/>
            <ac:picMk id="10" creationId="{2F0E4903-DA27-3F0B-1656-AB0CB2222672}"/>
          </ac:picMkLst>
        </pc:picChg>
      </pc:sldChg>
      <pc:sldChg chg="addSp new del mod">
        <pc:chgData name="Zack Jarmon" userId="107ffd01-9178-4a28-bcc7-85e058e8f034" providerId="ADAL" clId="{7B91C3F6-EA40-4F25-BD4B-C2A2B340DAC1}" dt="2026-01-05T23:24:32.221" v="7082" actId="47"/>
        <pc:sldMkLst>
          <pc:docMk/>
          <pc:sldMk cId="2404196947" sldId="280"/>
        </pc:sldMkLst>
        <pc:spChg chg="add">
          <ac:chgData name="Zack Jarmon" userId="107ffd01-9178-4a28-bcc7-85e058e8f034" providerId="ADAL" clId="{7B91C3F6-EA40-4F25-BD4B-C2A2B340DAC1}" dt="2026-01-05T23:22:39.167" v="7081" actId="22"/>
          <ac:spMkLst>
            <pc:docMk/>
            <pc:sldMk cId="2404196947" sldId="280"/>
            <ac:spMk id="3" creationId="{99E1BF9C-3CF6-E9DB-8745-EBDCE73E66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3EFDD-18A5-4635-817D-E1900178F217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F958B-D7EE-4DFC-AAA7-D5C77998A8F8}">
      <dgm:prSet/>
      <dgm:spPr/>
      <dgm:t>
        <a:bodyPr/>
        <a:lstStyle/>
        <a:p>
          <a:r>
            <a:rPr lang="en-US" b="1" dirty="0"/>
            <a:t>Keep</a:t>
          </a:r>
        </a:p>
      </dgm:t>
    </dgm:pt>
    <dgm:pt modelId="{1254A9A6-0B0F-4ECE-ADFD-B7C1C56D6A8A}" type="parTrans" cxnId="{3237EB7F-01F1-4FF5-B201-5184E95386DB}">
      <dgm:prSet/>
      <dgm:spPr/>
      <dgm:t>
        <a:bodyPr/>
        <a:lstStyle/>
        <a:p>
          <a:endParaRPr lang="en-US"/>
        </a:p>
      </dgm:t>
    </dgm:pt>
    <dgm:pt modelId="{512E128F-8589-491E-9FB8-757DD63303A5}" type="sibTrans" cxnId="{3237EB7F-01F1-4FF5-B201-5184E95386DB}">
      <dgm:prSet/>
      <dgm:spPr/>
      <dgm:t>
        <a:bodyPr/>
        <a:lstStyle/>
        <a:p>
          <a:endParaRPr lang="en-US"/>
        </a:p>
      </dgm:t>
    </dgm:pt>
    <dgm:pt modelId="{F3764980-025C-40B8-B672-ACFAB1370722}">
      <dgm:prSet/>
      <dgm:spPr/>
      <dgm:t>
        <a:bodyPr/>
        <a:lstStyle/>
        <a:p>
          <a:r>
            <a:rPr lang="en-US" b="1" dirty="0"/>
            <a:t>Keep your best talent.</a:t>
          </a:r>
        </a:p>
      </dgm:t>
    </dgm:pt>
    <dgm:pt modelId="{59719E6D-B2B0-4279-9F50-5DD21EC8628B}" type="parTrans" cxnId="{6525A5B4-3E42-4F34-B9DE-B3A68542E436}">
      <dgm:prSet/>
      <dgm:spPr/>
      <dgm:t>
        <a:bodyPr/>
        <a:lstStyle/>
        <a:p>
          <a:endParaRPr lang="en-US"/>
        </a:p>
      </dgm:t>
    </dgm:pt>
    <dgm:pt modelId="{33704460-93E8-4CC1-A01C-9A97CEFDAF93}" type="sibTrans" cxnId="{6525A5B4-3E42-4F34-B9DE-B3A68542E436}">
      <dgm:prSet/>
      <dgm:spPr/>
      <dgm:t>
        <a:bodyPr/>
        <a:lstStyle/>
        <a:p>
          <a:endParaRPr lang="en-US"/>
        </a:p>
      </dgm:t>
    </dgm:pt>
    <dgm:pt modelId="{54EE0FD5-AB99-4590-A26E-40DC498A86FC}">
      <dgm:prSet/>
      <dgm:spPr/>
      <dgm:t>
        <a:bodyPr/>
        <a:lstStyle/>
        <a:p>
          <a:r>
            <a:rPr lang="en-US" b="1" dirty="0"/>
            <a:t>Grow</a:t>
          </a:r>
        </a:p>
      </dgm:t>
    </dgm:pt>
    <dgm:pt modelId="{130417C8-65C5-454F-9132-9C85BF22E360}" type="parTrans" cxnId="{C79F359A-A360-4A1F-93D8-B4BAEAAE31EC}">
      <dgm:prSet/>
      <dgm:spPr/>
      <dgm:t>
        <a:bodyPr/>
        <a:lstStyle/>
        <a:p>
          <a:endParaRPr lang="en-US"/>
        </a:p>
      </dgm:t>
    </dgm:pt>
    <dgm:pt modelId="{F34C398D-2A1E-4A50-A42D-7AFE1D63276C}" type="sibTrans" cxnId="{C79F359A-A360-4A1F-93D8-B4BAEAAE31EC}">
      <dgm:prSet/>
      <dgm:spPr/>
      <dgm:t>
        <a:bodyPr/>
        <a:lstStyle/>
        <a:p>
          <a:endParaRPr lang="en-US"/>
        </a:p>
      </dgm:t>
    </dgm:pt>
    <dgm:pt modelId="{516C8887-B500-415A-88B9-693974709267}">
      <dgm:prSet/>
      <dgm:spPr/>
      <dgm:t>
        <a:bodyPr/>
        <a:lstStyle/>
        <a:p>
          <a:r>
            <a:rPr lang="en-US" b="1" dirty="0"/>
            <a:t>Grow your future talent.</a:t>
          </a:r>
        </a:p>
      </dgm:t>
    </dgm:pt>
    <dgm:pt modelId="{78EECDDA-5682-4428-8013-26A1B11F7D02}" type="parTrans" cxnId="{BC739BF9-2209-4CB8-8BC6-23C7F143660B}">
      <dgm:prSet/>
      <dgm:spPr/>
      <dgm:t>
        <a:bodyPr/>
        <a:lstStyle/>
        <a:p>
          <a:endParaRPr lang="en-US"/>
        </a:p>
      </dgm:t>
    </dgm:pt>
    <dgm:pt modelId="{526812D3-46CA-42A7-96D5-2F82D65DCE47}" type="sibTrans" cxnId="{BC739BF9-2209-4CB8-8BC6-23C7F143660B}">
      <dgm:prSet/>
      <dgm:spPr/>
      <dgm:t>
        <a:bodyPr/>
        <a:lstStyle/>
        <a:p>
          <a:endParaRPr lang="en-US"/>
        </a:p>
      </dgm:t>
    </dgm:pt>
    <dgm:pt modelId="{769D5261-AF83-4567-94DA-A4325465B83E}">
      <dgm:prSet/>
      <dgm:spPr/>
      <dgm:t>
        <a:bodyPr/>
        <a:lstStyle/>
        <a:p>
          <a:r>
            <a:rPr lang="en-US" b="1" dirty="0"/>
            <a:t>Remove</a:t>
          </a:r>
        </a:p>
      </dgm:t>
    </dgm:pt>
    <dgm:pt modelId="{1423FFA8-6277-4C23-9FFA-364A9F16CBC8}" type="parTrans" cxnId="{BB8900E7-1B4B-4C8C-A285-8E5D915DC904}">
      <dgm:prSet/>
      <dgm:spPr/>
      <dgm:t>
        <a:bodyPr/>
        <a:lstStyle/>
        <a:p>
          <a:endParaRPr lang="en-US"/>
        </a:p>
      </dgm:t>
    </dgm:pt>
    <dgm:pt modelId="{9231D8A5-C370-4CC1-AB53-1F13F10E4840}" type="sibTrans" cxnId="{BB8900E7-1B4B-4C8C-A285-8E5D915DC904}">
      <dgm:prSet/>
      <dgm:spPr/>
      <dgm:t>
        <a:bodyPr/>
        <a:lstStyle/>
        <a:p>
          <a:endParaRPr lang="en-US"/>
        </a:p>
      </dgm:t>
    </dgm:pt>
    <dgm:pt modelId="{C6423388-0D7E-4BC9-A474-A668F7D79970}">
      <dgm:prSet/>
      <dgm:spPr/>
      <dgm:t>
        <a:bodyPr/>
        <a:lstStyle/>
        <a:p>
          <a:r>
            <a:rPr lang="en-US" b="1" dirty="0"/>
            <a:t>Remove threats to your culture.</a:t>
          </a:r>
        </a:p>
      </dgm:t>
    </dgm:pt>
    <dgm:pt modelId="{6CF995E8-2867-49B2-AF00-E6A2400EE36E}" type="parTrans" cxnId="{79C839C8-6EDA-4D02-9075-9133AE53C59D}">
      <dgm:prSet/>
      <dgm:spPr/>
      <dgm:t>
        <a:bodyPr/>
        <a:lstStyle/>
        <a:p>
          <a:endParaRPr lang="en-US"/>
        </a:p>
      </dgm:t>
    </dgm:pt>
    <dgm:pt modelId="{9B8CC3F0-41EF-4A4C-916C-17860AF42330}" type="sibTrans" cxnId="{79C839C8-6EDA-4D02-9075-9133AE53C59D}">
      <dgm:prSet/>
      <dgm:spPr/>
      <dgm:t>
        <a:bodyPr/>
        <a:lstStyle/>
        <a:p>
          <a:endParaRPr lang="en-US"/>
        </a:p>
      </dgm:t>
    </dgm:pt>
    <dgm:pt modelId="{8E5520BE-0391-4F1C-8F6D-0067F9C35CCF}">
      <dgm:prSet/>
      <dgm:spPr/>
      <dgm:t>
        <a:bodyPr/>
        <a:lstStyle/>
        <a:p>
          <a:r>
            <a:rPr lang="en-US" b="1" dirty="0"/>
            <a:t>Build</a:t>
          </a:r>
        </a:p>
      </dgm:t>
    </dgm:pt>
    <dgm:pt modelId="{57BD2BEB-A73C-4B7A-AB8F-205865BD2972}" type="parTrans" cxnId="{ACC5810D-CEAA-438D-A086-C4C01BF48AF2}">
      <dgm:prSet/>
      <dgm:spPr/>
      <dgm:t>
        <a:bodyPr/>
        <a:lstStyle/>
        <a:p>
          <a:endParaRPr lang="en-US"/>
        </a:p>
      </dgm:t>
    </dgm:pt>
    <dgm:pt modelId="{F1BCF327-C090-4D78-8B62-8DA31E181CDA}" type="sibTrans" cxnId="{ACC5810D-CEAA-438D-A086-C4C01BF48AF2}">
      <dgm:prSet/>
      <dgm:spPr/>
      <dgm:t>
        <a:bodyPr/>
        <a:lstStyle/>
        <a:p>
          <a:endParaRPr lang="en-US"/>
        </a:p>
      </dgm:t>
    </dgm:pt>
    <dgm:pt modelId="{55471B45-5FED-4533-8745-5B75A6C48766}">
      <dgm:prSet/>
      <dgm:spPr/>
      <dgm:t>
        <a:bodyPr/>
        <a:lstStyle/>
        <a:p>
          <a:r>
            <a:rPr lang="en-US" b="1" dirty="0"/>
            <a:t>Build a culture people don’t want to leave.</a:t>
          </a:r>
        </a:p>
      </dgm:t>
    </dgm:pt>
    <dgm:pt modelId="{26F13799-2BA5-4603-B196-EB97309507C8}" type="parTrans" cxnId="{AC636A18-A9DB-42A2-9046-A1224AE0464C}">
      <dgm:prSet/>
      <dgm:spPr/>
      <dgm:t>
        <a:bodyPr/>
        <a:lstStyle/>
        <a:p>
          <a:endParaRPr lang="en-US"/>
        </a:p>
      </dgm:t>
    </dgm:pt>
    <dgm:pt modelId="{EB11A7FD-D510-4AE2-8617-EE20EC5E8643}" type="sibTrans" cxnId="{AC636A18-A9DB-42A2-9046-A1224AE0464C}">
      <dgm:prSet/>
      <dgm:spPr/>
      <dgm:t>
        <a:bodyPr/>
        <a:lstStyle/>
        <a:p>
          <a:endParaRPr lang="en-US"/>
        </a:p>
      </dgm:t>
    </dgm:pt>
    <dgm:pt modelId="{533B2463-97CA-4A08-8F12-865FB9C4C537}" type="pres">
      <dgm:prSet presAssocID="{D0A3EFDD-18A5-4635-817D-E1900178F217}" presName="Name0" presStyleCnt="0">
        <dgm:presLayoutVars>
          <dgm:dir/>
          <dgm:animLvl val="lvl"/>
          <dgm:resizeHandles val="exact"/>
        </dgm:presLayoutVars>
      </dgm:prSet>
      <dgm:spPr/>
    </dgm:pt>
    <dgm:pt modelId="{091D8B39-68A3-4FEF-B96D-298214E0295E}" type="pres">
      <dgm:prSet presAssocID="{794F958B-D7EE-4DFC-AAA7-D5C77998A8F8}" presName="composite" presStyleCnt="0"/>
      <dgm:spPr/>
    </dgm:pt>
    <dgm:pt modelId="{FAE4308A-14FB-4CF2-BFDA-D1071CBB1EE5}" type="pres">
      <dgm:prSet presAssocID="{794F958B-D7EE-4DFC-AAA7-D5C77998A8F8}" presName="parTx" presStyleLbl="alignNode1" presStyleIdx="0" presStyleCnt="4">
        <dgm:presLayoutVars>
          <dgm:chMax val="0"/>
          <dgm:chPref val="0"/>
        </dgm:presLayoutVars>
      </dgm:prSet>
      <dgm:spPr/>
    </dgm:pt>
    <dgm:pt modelId="{9A9EFDC3-8033-43F7-B212-045DB525CCBF}" type="pres">
      <dgm:prSet presAssocID="{794F958B-D7EE-4DFC-AAA7-D5C77998A8F8}" presName="desTx" presStyleLbl="alignAccFollowNode1" presStyleIdx="0" presStyleCnt="4">
        <dgm:presLayoutVars/>
      </dgm:prSet>
      <dgm:spPr/>
    </dgm:pt>
    <dgm:pt modelId="{D835FFDA-E77A-4998-922C-F517F1665EEE}" type="pres">
      <dgm:prSet presAssocID="{512E128F-8589-491E-9FB8-757DD63303A5}" presName="space" presStyleCnt="0"/>
      <dgm:spPr/>
    </dgm:pt>
    <dgm:pt modelId="{4DC7608D-8B6A-4F64-AD88-096EA781C793}" type="pres">
      <dgm:prSet presAssocID="{54EE0FD5-AB99-4590-A26E-40DC498A86FC}" presName="composite" presStyleCnt="0"/>
      <dgm:spPr/>
    </dgm:pt>
    <dgm:pt modelId="{24825D66-A3EC-43E8-A464-3538CD0CD593}" type="pres">
      <dgm:prSet presAssocID="{54EE0FD5-AB99-4590-A26E-40DC498A86FC}" presName="parTx" presStyleLbl="alignNode1" presStyleIdx="1" presStyleCnt="4">
        <dgm:presLayoutVars>
          <dgm:chMax val="0"/>
          <dgm:chPref val="0"/>
        </dgm:presLayoutVars>
      </dgm:prSet>
      <dgm:spPr/>
    </dgm:pt>
    <dgm:pt modelId="{4A7EF516-8184-4DAF-85C7-9AAE7C77384D}" type="pres">
      <dgm:prSet presAssocID="{54EE0FD5-AB99-4590-A26E-40DC498A86FC}" presName="desTx" presStyleLbl="alignAccFollowNode1" presStyleIdx="1" presStyleCnt="4">
        <dgm:presLayoutVars/>
      </dgm:prSet>
      <dgm:spPr/>
    </dgm:pt>
    <dgm:pt modelId="{B436FB57-12B2-42E8-8F09-7BA2EE44C08B}" type="pres">
      <dgm:prSet presAssocID="{F34C398D-2A1E-4A50-A42D-7AFE1D63276C}" presName="space" presStyleCnt="0"/>
      <dgm:spPr/>
    </dgm:pt>
    <dgm:pt modelId="{D350FD8A-E94A-4854-BB0B-5458A96D56AE}" type="pres">
      <dgm:prSet presAssocID="{769D5261-AF83-4567-94DA-A4325465B83E}" presName="composite" presStyleCnt="0"/>
      <dgm:spPr/>
    </dgm:pt>
    <dgm:pt modelId="{D851C12A-FCAF-4B8D-B0C8-F659659C7633}" type="pres">
      <dgm:prSet presAssocID="{769D5261-AF83-4567-94DA-A4325465B83E}" presName="parTx" presStyleLbl="alignNode1" presStyleIdx="2" presStyleCnt="4">
        <dgm:presLayoutVars>
          <dgm:chMax val="0"/>
          <dgm:chPref val="0"/>
        </dgm:presLayoutVars>
      </dgm:prSet>
      <dgm:spPr/>
    </dgm:pt>
    <dgm:pt modelId="{578EFDA0-C67A-4027-BCDD-2D1B70DE8DCE}" type="pres">
      <dgm:prSet presAssocID="{769D5261-AF83-4567-94DA-A4325465B83E}" presName="desTx" presStyleLbl="alignAccFollowNode1" presStyleIdx="2" presStyleCnt="4">
        <dgm:presLayoutVars/>
      </dgm:prSet>
      <dgm:spPr/>
    </dgm:pt>
    <dgm:pt modelId="{475D3419-7183-4FD0-A5DA-704EA887A153}" type="pres">
      <dgm:prSet presAssocID="{9231D8A5-C370-4CC1-AB53-1F13F10E4840}" presName="space" presStyleCnt="0"/>
      <dgm:spPr/>
    </dgm:pt>
    <dgm:pt modelId="{AB741F9E-0309-4950-AB0F-0DC13DD8A2DD}" type="pres">
      <dgm:prSet presAssocID="{8E5520BE-0391-4F1C-8F6D-0067F9C35CCF}" presName="composite" presStyleCnt="0"/>
      <dgm:spPr/>
    </dgm:pt>
    <dgm:pt modelId="{F5FAF88B-969D-4389-9DE3-1B1219A10F52}" type="pres">
      <dgm:prSet presAssocID="{8E5520BE-0391-4F1C-8F6D-0067F9C35CCF}" presName="parTx" presStyleLbl="alignNode1" presStyleIdx="3" presStyleCnt="4">
        <dgm:presLayoutVars>
          <dgm:chMax val="0"/>
          <dgm:chPref val="0"/>
        </dgm:presLayoutVars>
      </dgm:prSet>
      <dgm:spPr/>
    </dgm:pt>
    <dgm:pt modelId="{9F4F0B0A-CAF5-4C11-95D1-FA6A6ACE40D7}" type="pres">
      <dgm:prSet presAssocID="{8E5520BE-0391-4F1C-8F6D-0067F9C35CCF}" presName="desTx" presStyleLbl="alignAccFollowNode1" presStyleIdx="3" presStyleCnt="4">
        <dgm:presLayoutVars/>
      </dgm:prSet>
      <dgm:spPr/>
    </dgm:pt>
  </dgm:ptLst>
  <dgm:cxnLst>
    <dgm:cxn modelId="{ACC5810D-CEAA-438D-A086-C4C01BF48AF2}" srcId="{D0A3EFDD-18A5-4635-817D-E1900178F217}" destId="{8E5520BE-0391-4F1C-8F6D-0067F9C35CCF}" srcOrd="3" destOrd="0" parTransId="{57BD2BEB-A73C-4B7A-AB8F-205865BD2972}" sibTransId="{F1BCF327-C090-4D78-8B62-8DA31E181CDA}"/>
    <dgm:cxn modelId="{AC636A18-A9DB-42A2-9046-A1224AE0464C}" srcId="{8E5520BE-0391-4F1C-8F6D-0067F9C35CCF}" destId="{55471B45-5FED-4533-8745-5B75A6C48766}" srcOrd="0" destOrd="0" parTransId="{26F13799-2BA5-4603-B196-EB97309507C8}" sibTransId="{EB11A7FD-D510-4AE2-8617-EE20EC5E8643}"/>
    <dgm:cxn modelId="{50681123-6A2A-44B6-AF95-CB0732C99342}" type="presOf" srcId="{F3764980-025C-40B8-B672-ACFAB1370722}" destId="{9A9EFDC3-8033-43F7-B212-045DB525CCBF}" srcOrd="0" destOrd="0" presId="urn:microsoft.com/office/officeart/2016/7/layout/HorizontalActionList"/>
    <dgm:cxn modelId="{48BC1630-2416-48CF-9154-02669C417B08}" type="presOf" srcId="{54EE0FD5-AB99-4590-A26E-40DC498A86FC}" destId="{24825D66-A3EC-43E8-A464-3538CD0CD593}" srcOrd="0" destOrd="0" presId="urn:microsoft.com/office/officeart/2016/7/layout/HorizontalActionList"/>
    <dgm:cxn modelId="{3237EB7F-01F1-4FF5-B201-5184E95386DB}" srcId="{D0A3EFDD-18A5-4635-817D-E1900178F217}" destId="{794F958B-D7EE-4DFC-AAA7-D5C77998A8F8}" srcOrd="0" destOrd="0" parTransId="{1254A9A6-0B0F-4ECE-ADFD-B7C1C56D6A8A}" sibTransId="{512E128F-8589-491E-9FB8-757DD63303A5}"/>
    <dgm:cxn modelId="{6CF3878A-9A04-4286-81F9-DDA17429DAEE}" type="presOf" srcId="{769D5261-AF83-4567-94DA-A4325465B83E}" destId="{D851C12A-FCAF-4B8D-B0C8-F659659C7633}" srcOrd="0" destOrd="0" presId="urn:microsoft.com/office/officeart/2016/7/layout/HorizontalActionList"/>
    <dgm:cxn modelId="{6B5DEA8F-635A-434C-8FC5-31CAAB245CB3}" type="presOf" srcId="{D0A3EFDD-18A5-4635-817D-E1900178F217}" destId="{533B2463-97CA-4A08-8F12-865FB9C4C537}" srcOrd="0" destOrd="0" presId="urn:microsoft.com/office/officeart/2016/7/layout/HorizontalActionList"/>
    <dgm:cxn modelId="{C79F359A-A360-4A1F-93D8-B4BAEAAE31EC}" srcId="{D0A3EFDD-18A5-4635-817D-E1900178F217}" destId="{54EE0FD5-AB99-4590-A26E-40DC498A86FC}" srcOrd="1" destOrd="0" parTransId="{130417C8-65C5-454F-9132-9C85BF22E360}" sibTransId="{F34C398D-2A1E-4A50-A42D-7AFE1D63276C}"/>
    <dgm:cxn modelId="{A03FC9A9-5343-494D-9E67-46A01B7554DC}" type="presOf" srcId="{516C8887-B500-415A-88B9-693974709267}" destId="{4A7EF516-8184-4DAF-85C7-9AAE7C77384D}" srcOrd="0" destOrd="0" presId="urn:microsoft.com/office/officeart/2016/7/layout/HorizontalActionList"/>
    <dgm:cxn modelId="{6525A5B4-3E42-4F34-B9DE-B3A68542E436}" srcId="{794F958B-D7EE-4DFC-AAA7-D5C77998A8F8}" destId="{F3764980-025C-40B8-B672-ACFAB1370722}" srcOrd="0" destOrd="0" parTransId="{59719E6D-B2B0-4279-9F50-5DD21EC8628B}" sibTransId="{33704460-93E8-4CC1-A01C-9A97CEFDAF93}"/>
    <dgm:cxn modelId="{C62EA8BF-37AF-46F3-A567-F8760793A675}" type="presOf" srcId="{794F958B-D7EE-4DFC-AAA7-D5C77998A8F8}" destId="{FAE4308A-14FB-4CF2-BFDA-D1071CBB1EE5}" srcOrd="0" destOrd="0" presId="urn:microsoft.com/office/officeart/2016/7/layout/HorizontalActionList"/>
    <dgm:cxn modelId="{13DED7C5-B27A-44D6-97BF-4F314C331D03}" type="presOf" srcId="{55471B45-5FED-4533-8745-5B75A6C48766}" destId="{9F4F0B0A-CAF5-4C11-95D1-FA6A6ACE40D7}" srcOrd="0" destOrd="0" presId="urn:microsoft.com/office/officeart/2016/7/layout/HorizontalActionList"/>
    <dgm:cxn modelId="{79C839C8-6EDA-4D02-9075-9133AE53C59D}" srcId="{769D5261-AF83-4567-94DA-A4325465B83E}" destId="{C6423388-0D7E-4BC9-A474-A668F7D79970}" srcOrd="0" destOrd="0" parTransId="{6CF995E8-2867-49B2-AF00-E6A2400EE36E}" sibTransId="{9B8CC3F0-41EF-4A4C-916C-17860AF42330}"/>
    <dgm:cxn modelId="{BB8900E7-1B4B-4C8C-A285-8E5D915DC904}" srcId="{D0A3EFDD-18A5-4635-817D-E1900178F217}" destId="{769D5261-AF83-4567-94DA-A4325465B83E}" srcOrd="2" destOrd="0" parTransId="{1423FFA8-6277-4C23-9FFA-364A9F16CBC8}" sibTransId="{9231D8A5-C370-4CC1-AB53-1F13F10E4840}"/>
    <dgm:cxn modelId="{A9A8A5E7-C89B-4C69-96CF-9B9A50DFCC50}" type="presOf" srcId="{C6423388-0D7E-4BC9-A474-A668F7D79970}" destId="{578EFDA0-C67A-4027-BCDD-2D1B70DE8DCE}" srcOrd="0" destOrd="0" presId="urn:microsoft.com/office/officeart/2016/7/layout/HorizontalActionList"/>
    <dgm:cxn modelId="{D127ACF6-6551-4D42-AC45-A5888CBA134A}" type="presOf" srcId="{8E5520BE-0391-4F1C-8F6D-0067F9C35CCF}" destId="{F5FAF88B-969D-4389-9DE3-1B1219A10F52}" srcOrd="0" destOrd="0" presId="urn:microsoft.com/office/officeart/2016/7/layout/HorizontalActionList"/>
    <dgm:cxn modelId="{BC739BF9-2209-4CB8-8BC6-23C7F143660B}" srcId="{54EE0FD5-AB99-4590-A26E-40DC498A86FC}" destId="{516C8887-B500-415A-88B9-693974709267}" srcOrd="0" destOrd="0" parTransId="{78EECDDA-5682-4428-8013-26A1B11F7D02}" sibTransId="{526812D3-46CA-42A7-96D5-2F82D65DCE47}"/>
    <dgm:cxn modelId="{BB82C96F-4149-4FF2-8548-7B069F543A96}" type="presParOf" srcId="{533B2463-97CA-4A08-8F12-865FB9C4C537}" destId="{091D8B39-68A3-4FEF-B96D-298214E0295E}" srcOrd="0" destOrd="0" presId="urn:microsoft.com/office/officeart/2016/7/layout/HorizontalActionList"/>
    <dgm:cxn modelId="{38E956B3-40A1-408A-B245-58AB15732AB9}" type="presParOf" srcId="{091D8B39-68A3-4FEF-B96D-298214E0295E}" destId="{FAE4308A-14FB-4CF2-BFDA-D1071CBB1EE5}" srcOrd="0" destOrd="0" presId="urn:microsoft.com/office/officeart/2016/7/layout/HorizontalActionList"/>
    <dgm:cxn modelId="{B682143A-790A-4C55-95A4-BF7D19285B0E}" type="presParOf" srcId="{091D8B39-68A3-4FEF-B96D-298214E0295E}" destId="{9A9EFDC3-8033-43F7-B212-045DB525CCBF}" srcOrd="1" destOrd="0" presId="urn:microsoft.com/office/officeart/2016/7/layout/HorizontalActionList"/>
    <dgm:cxn modelId="{18884D9E-31EB-4BB8-8C1C-749A4AC3C31F}" type="presParOf" srcId="{533B2463-97CA-4A08-8F12-865FB9C4C537}" destId="{D835FFDA-E77A-4998-922C-F517F1665EEE}" srcOrd="1" destOrd="0" presId="urn:microsoft.com/office/officeart/2016/7/layout/HorizontalActionList"/>
    <dgm:cxn modelId="{8E8F3326-31DD-436F-8A24-C190B2E61344}" type="presParOf" srcId="{533B2463-97CA-4A08-8F12-865FB9C4C537}" destId="{4DC7608D-8B6A-4F64-AD88-096EA781C793}" srcOrd="2" destOrd="0" presId="urn:microsoft.com/office/officeart/2016/7/layout/HorizontalActionList"/>
    <dgm:cxn modelId="{5C241DA0-5B92-4E3F-9C09-A0BD3D864E0F}" type="presParOf" srcId="{4DC7608D-8B6A-4F64-AD88-096EA781C793}" destId="{24825D66-A3EC-43E8-A464-3538CD0CD593}" srcOrd="0" destOrd="0" presId="urn:microsoft.com/office/officeart/2016/7/layout/HorizontalActionList"/>
    <dgm:cxn modelId="{2D7BCC0C-7F5F-4032-9A33-E232DE5E6F0D}" type="presParOf" srcId="{4DC7608D-8B6A-4F64-AD88-096EA781C793}" destId="{4A7EF516-8184-4DAF-85C7-9AAE7C77384D}" srcOrd="1" destOrd="0" presId="urn:microsoft.com/office/officeart/2016/7/layout/HorizontalActionList"/>
    <dgm:cxn modelId="{CB76E0A6-8240-4E50-BD23-022993400DE4}" type="presParOf" srcId="{533B2463-97CA-4A08-8F12-865FB9C4C537}" destId="{B436FB57-12B2-42E8-8F09-7BA2EE44C08B}" srcOrd="3" destOrd="0" presId="urn:microsoft.com/office/officeart/2016/7/layout/HorizontalActionList"/>
    <dgm:cxn modelId="{FC701410-D2D9-42DD-837A-B21973DEE14D}" type="presParOf" srcId="{533B2463-97CA-4A08-8F12-865FB9C4C537}" destId="{D350FD8A-E94A-4854-BB0B-5458A96D56AE}" srcOrd="4" destOrd="0" presId="urn:microsoft.com/office/officeart/2016/7/layout/HorizontalActionList"/>
    <dgm:cxn modelId="{B30808B4-8924-466B-9C70-887263DEA4DD}" type="presParOf" srcId="{D350FD8A-E94A-4854-BB0B-5458A96D56AE}" destId="{D851C12A-FCAF-4B8D-B0C8-F659659C7633}" srcOrd="0" destOrd="0" presId="urn:microsoft.com/office/officeart/2016/7/layout/HorizontalActionList"/>
    <dgm:cxn modelId="{774F0D54-ADDA-4EB5-8F25-DC2A6919D4CE}" type="presParOf" srcId="{D350FD8A-E94A-4854-BB0B-5458A96D56AE}" destId="{578EFDA0-C67A-4027-BCDD-2D1B70DE8DCE}" srcOrd="1" destOrd="0" presId="urn:microsoft.com/office/officeart/2016/7/layout/HorizontalActionList"/>
    <dgm:cxn modelId="{EAAD36A6-3B27-4449-B127-A6B46CB774EE}" type="presParOf" srcId="{533B2463-97CA-4A08-8F12-865FB9C4C537}" destId="{475D3419-7183-4FD0-A5DA-704EA887A153}" srcOrd="5" destOrd="0" presId="urn:microsoft.com/office/officeart/2016/7/layout/HorizontalActionList"/>
    <dgm:cxn modelId="{4BD661AE-704E-4A0F-941A-4FCD40BCDAD7}" type="presParOf" srcId="{533B2463-97CA-4A08-8F12-865FB9C4C537}" destId="{AB741F9E-0309-4950-AB0F-0DC13DD8A2DD}" srcOrd="6" destOrd="0" presId="urn:microsoft.com/office/officeart/2016/7/layout/HorizontalActionList"/>
    <dgm:cxn modelId="{9C5CC4D6-73AE-4D2B-A4E0-71B848CAB670}" type="presParOf" srcId="{AB741F9E-0309-4950-AB0F-0DC13DD8A2DD}" destId="{F5FAF88B-969D-4389-9DE3-1B1219A10F52}" srcOrd="0" destOrd="0" presId="urn:microsoft.com/office/officeart/2016/7/layout/HorizontalActionList"/>
    <dgm:cxn modelId="{FF51A5C9-02E7-4B2F-8F45-1DA54D4DD5B5}" type="presParOf" srcId="{AB741F9E-0309-4950-AB0F-0DC13DD8A2DD}" destId="{9F4F0B0A-CAF5-4C11-95D1-FA6A6ACE40D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4308A-14FB-4CF2-BFDA-D1071CBB1EE5}">
      <dsp:nvSpPr>
        <dsp:cNvPr id="0" name=""/>
        <dsp:cNvSpPr/>
      </dsp:nvSpPr>
      <dsp:spPr>
        <a:xfrm>
          <a:off x="4931" y="64954"/>
          <a:ext cx="2358585" cy="707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1" tIns="186381" rIns="186381" bIns="1863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Keep</a:t>
          </a:r>
        </a:p>
      </dsp:txBody>
      <dsp:txXfrm>
        <a:off x="4931" y="64954"/>
        <a:ext cx="2358585" cy="707575"/>
      </dsp:txXfrm>
    </dsp:sp>
    <dsp:sp modelId="{9A9EFDC3-8033-43F7-B212-045DB525CCBF}">
      <dsp:nvSpPr>
        <dsp:cNvPr id="0" name=""/>
        <dsp:cNvSpPr/>
      </dsp:nvSpPr>
      <dsp:spPr>
        <a:xfrm>
          <a:off x="4931" y="772530"/>
          <a:ext cx="2358585" cy="122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76" tIns="232976" rIns="232976" bIns="23297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Keep your best talent.</a:t>
          </a:r>
        </a:p>
      </dsp:txBody>
      <dsp:txXfrm>
        <a:off x="4931" y="772530"/>
        <a:ext cx="2358585" cy="1224618"/>
      </dsp:txXfrm>
    </dsp:sp>
    <dsp:sp modelId="{24825D66-A3EC-43E8-A464-3538CD0CD593}">
      <dsp:nvSpPr>
        <dsp:cNvPr id="0" name=""/>
        <dsp:cNvSpPr/>
      </dsp:nvSpPr>
      <dsp:spPr>
        <a:xfrm>
          <a:off x="2471411" y="64954"/>
          <a:ext cx="2358585" cy="707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1" tIns="186381" rIns="186381" bIns="1863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Grow</a:t>
          </a:r>
        </a:p>
      </dsp:txBody>
      <dsp:txXfrm>
        <a:off x="2471411" y="64954"/>
        <a:ext cx="2358585" cy="707575"/>
      </dsp:txXfrm>
    </dsp:sp>
    <dsp:sp modelId="{4A7EF516-8184-4DAF-85C7-9AAE7C77384D}">
      <dsp:nvSpPr>
        <dsp:cNvPr id="0" name=""/>
        <dsp:cNvSpPr/>
      </dsp:nvSpPr>
      <dsp:spPr>
        <a:xfrm>
          <a:off x="2471411" y="772530"/>
          <a:ext cx="2358585" cy="122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76" tIns="232976" rIns="232976" bIns="23297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Grow your future talent.</a:t>
          </a:r>
        </a:p>
      </dsp:txBody>
      <dsp:txXfrm>
        <a:off x="2471411" y="772530"/>
        <a:ext cx="2358585" cy="1224618"/>
      </dsp:txXfrm>
    </dsp:sp>
    <dsp:sp modelId="{D851C12A-FCAF-4B8D-B0C8-F659659C7633}">
      <dsp:nvSpPr>
        <dsp:cNvPr id="0" name=""/>
        <dsp:cNvSpPr/>
      </dsp:nvSpPr>
      <dsp:spPr>
        <a:xfrm>
          <a:off x="4937890" y="64954"/>
          <a:ext cx="2358585" cy="707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1" tIns="186381" rIns="186381" bIns="1863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Remove</a:t>
          </a:r>
        </a:p>
      </dsp:txBody>
      <dsp:txXfrm>
        <a:off x="4937890" y="64954"/>
        <a:ext cx="2358585" cy="707575"/>
      </dsp:txXfrm>
    </dsp:sp>
    <dsp:sp modelId="{578EFDA0-C67A-4027-BCDD-2D1B70DE8DCE}">
      <dsp:nvSpPr>
        <dsp:cNvPr id="0" name=""/>
        <dsp:cNvSpPr/>
      </dsp:nvSpPr>
      <dsp:spPr>
        <a:xfrm>
          <a:off x="4937890" y="772530"/>
          <a:ext cx="2358585" cy="122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76" tIns="232976" rIns="232976" bIns="23297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Remove threats to your culture.</a:t>
          </a:r>
        </a:p>
      </dsp:txBody>
      <dsp:txXfrm>
        <a:off x="4937890" y="772530"/>
        <a:ext cx="2358585" cy="1224618"/>
      </dsp:txXfrm>
    </dsp:sp>
    <dsp:sp modelId="{F5FAF88B-969D-4389-9DE3-1B1219A10F52}">
      <dsp:nvSpPr>
        <dsp:cNvPr id="0" name=""/>
        <dsp:cNvSpPr/>
      </dsp:nvSpPr>
      <dsp:spPr>
        <a:xfrm>
          <a:off x="7404370" y="64954"/>
          <a:ext cx="2358585" cy="707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381" tIns="186381" rIns="186381" bIns="18638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Build</a:t>
          </a:r>
        </a:p>
      </dsp:txBody>
      <dsp:txXfrm>
        <a:off x="7404370" y="64954"/>
        <a:ext cx="2358585" cy="707575"/>
      </dsp:txXfrm>
    </dsp:sp>
    <dsp:sp modelId="{9F4F0B0A-CAF5-4C11-95D1-FA6A6ACE40D7}">
      <dsp:nvSpPr>
        <dsp:cNvPr id="0" name=""/>
        <dsp:cNvSpPr/>
      </dsp:nvSpPr>
      <dsp:spPr>
        <a:xfrm>
          <a:off x="7404370" y="772530"/>
          <a:ext cx="2358585" cy="12246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976" tIns="232976" rIns="232976" bIns="23297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Build a culture people don’t want to leave.</a:t>
          </a:r>
        </a:p>
      </dsp:txBody>
      <dsp:txXfrm>
        <a:off x="7404370" y="772530"/>
        <a:ext cx="2358585" cy="122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61BC-729A-4FDD-A8A1-057FBEA5705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9B0C-FB91-4FBD-947B-449B0DEE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32508-CABC-BEBF-D3D0-BCA5CCE1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3695F-FB6E-EEA5-7491-7B0D6E127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716A4-A53B-AAC0-3738-ADA248C17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Employers across every industry is facing obstacles when hiring new people.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2306A-97BF-DC1F-A1EE-F8569431B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and Invest in your top performers (Who are my top Performers?)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your top performers by tracking reliability, attitude, craftsmanship, and willingness to grow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 startAt="2"/>
            </a:pPr>
            <a:r>
              <a:rPr lang="en-US" dirty="0"/>
              <a:t>Give them what they need to get better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Mentorship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Growth Opportunities</a:t>
            </a:r>
          </a:p>
          <a:p>
            <a:pPr marL="0" lvl="0" indent="0">
              <a:buFont typeface="+mj-lt"/>
              <a:buNone/>
            </a:pPr>
            <a:endParaRPr lang="en-US" dirty="0"/>
          </a:p>
          <a:p>
            <a:pPr marL="228600" lvl="0" indent="-228600">
              <a:buFont typeface="+mj-lt"/>
              <a:buAutoNum type="arabicPeriod" startAt="2"/>
            </a:pPr>
            <a:r>
              <a:rPr lang="en-US" dirty="0"/>
              <a:t>Reward Employees when they get better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Public praise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Bonuses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Pathway to leadership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pPr marL="228600" lvl="0" indent="-228600">
              <a:buFont typeface="+mj-lt"/>
              <a:buAutoNum type="arabicPeriod" startAt="2"/>
            </a:pPr>
            <a:r>
              <a:rPr lang="en-US" dirty="0"/>
              <a:t>Remove Barriers to Success</a:t>
            </a:r>
          </a:p>
          <a:p>
            <a:pPr marL="0" lvl="0" indent="0">
              <a:buFont typeface="+mj-lt"/>
              <a:buNone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Assist with Scheduling (Employee needs to drop their kids off for school)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Reduce unnecessary administration headaches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Provide Clear Communication</a:t>
            </a:r>
          </a:p>
          <a:p>
            <a:pPr marL="457200" lvl="1" indent="0">
              <a:buFont typeface="+mj-lt"/>
              <a:buNone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r>
              <a:rPr lang="en-US" dirty="0"/>
              <a:t>Create a Culture that’s inviting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457200" lvl="1" indent="0">
              <a:buFont typeface="+mj-lt"/>
              <a:buNone/>
            </a:pPr>
            <a:endParaRPr lang="en-US" dirty="0"/>
          </a:p>
          <a:p>
            <a:pPr marL="457200" lvl="1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and Invest in your top performers (Who are my top Performers?)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your top performers by tracking reliability, attitude, craftsmanship, and willingness to grow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 startAt="2"/>
            </a:pPr>
            <a:r>
              <a:rPr lang="en-US" dirty="0"/>
              <a:t>Give them what they need to get better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Mentorship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Growth Opportunities</a:t>
            </a:r>
          </a:p>
          <a:p>
            <a:pPr marL="0" lv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5F44-5CC9-A338-7698-3A1253CCD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1F150-6F70-E23C-3712-E9C80DD38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D13650-CF90-E321-240E-D2A073E17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and Invest in your top performers (Who are my top Performers?)</a:t>
            </a:r>
          </a:p>
          <a:p>
            <a:pPr marL="228600" lvl="0" indent="-228600">
              <a:buFont typeface="+mj-lt"/>
              <a:buAutoNum type="arabicPeriod" startAt="2"/>
            </a:pPr>
            <a:r>
              <a:rPr lang="en-US" dirty="0"/>
              <a:t>Reward Employees when they get better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Public praise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Bonuses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Pathway to leadership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pPr marL="228600" lvl="0" indent="-228600">
              <a:buFont typeface="+mj-lt"/>
              <a:buAutoNum type="arabicPeriod" startAt="2"/>
            </a:pPr>
            <a:r>
              <a:rPr lang="en-US" dirty="0"/>
              <a:t>Remove Barriers to Success</a:t>
            </a:r>
          </a:p>
          <a:p>
            <a:pPr marL="0" lvl="0" indent="0">
              <a:buFont typeface="+mj-lt"/>
              <a:buNone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Assist with Scheduling (Employee needs to drop their kids off for school)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Reduce unnecessary administration headaches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Provide Clear Communication</a:t>
            </a:r>
          </a:p>
          <a:p>
            <a:pPr marL="457200" lvl="1" indent="0">
              <a:buFont typeface="+mj-lt"/>
              <a:buNone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r>
              <a:rPr lang="en-US" dirty="0"/>
              <a:t>Create a Culture that’s inviting</a:t>
            </a:r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pPr marL="228600" lvl="0" indent="-228600">
              <a:buFont typeface="+mj-lt"/>
              <a:buAutoNum type="arabicPeriod" startAt="3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D75D-F57B-17FB-EFD0-00979B2B8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FFFFFF"/>
                </a:solidFill>
              </a:rPr>
              <a:t>(Develop potential instead of discarding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(Create an environment where excellence thrives and people want to stay)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B9B0C-FB91-4FBD-947B-449B0DEE5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788F903-0968-4012-B66A-8697620399A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2107F51-4FBB-48D7-9D37-770EFE74B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irds standing together&#10;&#10;AI-generated content may be incorrect.">
            <a:extLst>
              <a:ext uri="{FF2B5EF4-FFF2-40B4-BE49-F238E27FC236}">
                <a16:creationId xmlns:a16="http://schemas.microsoft.com/office/drawing/2014/main" id="{93564C17-DE91-2B6C-084D-90FF2459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82FEC-3E2B-035F-66F8-4D28A60C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Keeping Your Best People: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403AC-C2C6-6F16-4946-1ECF58A3E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A Complete Metaphor-Driven Framework for Keeping Your Best People</a:t>
            </a:r>
          </a:p>
        </p:txBody>
      </p:sp>
    </p:spTree>
    <p:extLst>
      <p:ext uri="{BB962C8B-B14F-4D97-AF65-F5344CB8AC3E}">
        <p14:creationId xmlns:p14="http://schemas.microsoft.com/office/powerpoint/2010/main" val="110444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868B738-96FF-C996-EF26-5A59FAD5E1C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270090" y="1722951"/>
            <a:ext cx="649912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Spot the Hidden Talent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apprentices or employees who need time, structure, or extra help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Provide Coaching Instead of Criticism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 reinforcement, corrective guidance, and clear expectations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b="1" dirty="0">
                <a:latin typeface="Arial" panose="020B0604020202020204" pitchFamily="34" charset="0"/>
              </a:rPr>
              <a:t>3.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Growth Plans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Skill-building programs, mentorship, weekly check-ins, and progress tracking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AAE32-561B-037E-79C9-5BE61A762940}"/>
              </a:ext>
            </a:extLst>
          </p:cNvPr>
          <p:cNvSpPr txBox="1"/>
          <p:nvPr/>
        </p:nvSpPr>
        <p:spPr>
          <a:xfrm>
            <a:off x="1550126" y="290991"/>
            <a:ext cx="9476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Recognize the Ugly Duckling </a:t>
            </a:r>
          </a:p>
          <a:p>
            <a:pPr algn="ctr"/>
            <a:r>
              <a:rPr lang="en-US" sz="3200" b="1" i="1" dirty="0"/>
              <a:t>(Develop Potential Instead of Discarding It)</a:t>
            </a:r>
          </a:p>
        </p:txBody>
      </p:sp>
      <p:pic>
        <p:nvPicPr>
          <p:cNvPr id="8" name="Picture 7" descr="A duckling in the water&#10;&#10;AI-generated content may be incorrect.">
            <a:extLst>
              <a:ext uri="{FF2B5EF4-FFF2-40B4-BE49-F238E27FC236}">
                <a16:creationId xmlns:a16="http://schemas.microsoft.com/office/drawing/2014/main" id="{C007E47E-C7E9-1A90-3B1E-6982C878E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r="7077"/>
          <a:stretch>
            <a:fillRect/>
          </a:stretch>
        </p:blipFill>
        <p:spPr>
          <a:xfrm>
            <a:off x="1205997" y="1412366"/>
            <a:ext cx="3542984" cy="50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EADD0-855A-5A46-5411-34AEB533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7C3BEE5-7BB4-8074-37CB-B3FF971248E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371167" y="1967320"/>
            <a:ext cx="572483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Celebrate Improvements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 wins build motivation.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Reduce Turnover By Lifting People Up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people don’t leave jobs; they leave environments where they feel they can’t grow.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F23B3-00EE-46A4-7BDD-72ECCCEE4C32}"/>
              </a:ext>
            </a:extLst>
          </p:cNvPr>
          <p:cNvSpPr txBox="1"/>
          <p:nvPr/>
        </p:nvSpPr>
        <p:spPr>
          <a:xfrm>
            <a:off x="1550126" y="290991"/>
            <a:ext cx="9476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Recognize the Ugly Duckling </a:t>
            </a:r>
          </a:p>
          <a:p>
            <a:pPr algn="ctr"/>
            <a:r>
              <a:rPr lang="en-US" sz="3200" b="1" i="1" dirty="0"/>
              <a:t>(Develop Potential Instead of Discarding It)</a:t>
            </a:r>
          </a:p>
        </p:txBody>
      </p:sp>
      <p:pic>
        <p:nvPicPr>
          <p:cNvPr id="8" name="Picture 7" descr="A duckling in the water&#10;&#10;AI-generated content may be incorrect.">
            <a:extLst>
              <a:ext uri="{FF2B5EF4-FFF2-40B4-BE49-F238E27FC236}">
                <a16:creationId xmlns:a16="http://schemas.microsoft.com/office/drawing/2014/main" id="{50F2719B-1935-C120-A701-56EF3138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r="7077"/>
          <a:stretch>
            <a:fillRect/>
          </a:stretch>
        </p:blipFill>
        <p:spPr>
          <a:xfrm>
            <a:off x="7098890" y="1368208"/>
            <a:ext cx="3542984" cy="50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575A-4643-66F5-034F-FBE59227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04" y="2752896"/>
            <a:ext cx="4620584" cy="1352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Kick the Fox Out of the Hen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FB0AA-6314-6090-20E2-03C61E6CC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r="2" b="1778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8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EAC8-A002-B58D-44D7-CF8AD4B8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474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Kick the Fox Out of the Hen House</a:t>
            </a:r>
            <a:br>
              <a:rPr lang="en-US" b="1" dirty="0"/>
            </a:br>
            <a:r>
              <a:rPr lang="en-US" sz="3600" b="1" i="1" dirty="0"/>
              <a:t>(Remove People, Habits, or Systems that Destroy Culture)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21A1-4AD4-3ABA-47B1-D590168FE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845" y="1865394"/>
            <a:ext cx="5452200" cy="4351338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US" sz="2400" b="1" dirty="0">
                <a:latin typeface="Arial" panose="020B0604020202020204" pitchFamily="34" charset="0"/>
              </a:rPr>
              <a:t>1. Identify Toxic Behaviors</a:t>
            </a:r>
          </a:p>
          <a:p>
            <a:pPr lvl="1" fontAlgn="base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</a:rPr>
              <a:t>Gossip, negativity, laziness, bad attitudes, or unsafe practices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400" b="1" dirty="0">
                <a:latin typeface="Arial" panose="020B0604020202020204" pitchFamily="34" charset="0"/>
              </a:rPr>
              <a:t>2. Confront Issues Quickly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Address disruptions before they spread to your team.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2400" b="1" dirty="0">
                <a:latin typeface="Arial" panose="020B0604020202020204" pitchFamily="34" charset="0"/>
              </a:rPr>
              <a:t>3. Hold People Accountable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Clear consequences, documented conversations, and alignment with company values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7481A-5BF9-67FE-87D4-94554D45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14655" cy="4351338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</a:rPr>
              <a:t> Remove the True Foxes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Sometimes retention means letting go of the people who hurt morale.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</a:rPr>
              <a:t> Protect Your Culture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Reinforce standards, expectations, and professionalism.</a:t>
            </a:r>
            <a:br>
              <a:rPr lang="en-US" sz="1500" dirty="0">
                <a:latin typeface="Arial" panose="020B0604020202020204" pitchFamily="34" charset="0"/>
              </a:rPr>
            </a:br>
            <a:br>
              <a:rPr lang="en-US" sz="2500" dirty="0">
                <a:latin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CFD8B2-4E59-B8E8-2CBC-021AFD7DA736}"/>
              </a:ext>
            </a:extLst>
          </p:cNvPr>
          <p:cNvCxnSpPr>
            <a:cxnSpLocks/>
          </p:cNvCxnSpPr>
          <p:nvPr/>
        </p:nvCxnSpPr>
        <p:spPr>
          <a:xfrm>
            <a:off x="6092045" y="1865394"/>
            <a:ext cx="0" cy="4311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4AC92C-5C0B-C3BF-C8EA-99793FE8BA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93" y="4414493"/>
            <a:ext cx="4229207" cy="244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4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2DF666-8379-3E26-2774-ADB5D940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20146" b="-1"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BBEA1-25DC-5E96-2E9E-EED2C10E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28" y="2196857"/>
            <a:ext cx="2727091" cy="24642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Build a Retention-Focused Culture</a:t>
            </a:r>
          </a:p>
        </p:txBody>
      </p:sp>
    </p:spTree>
    <p:extLst>
      <p:ext uri="{BB962C8B-B14F-4D97-AF65-F5344CB8AC3E}">
        <p14:creationId xmlns:p14="http://schemas.microsoft.com/office/powerpoint/2010/main" val="106521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F1156-2EF9-F06C-D595-BB74854D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E246-6809-6F0E-84DA-25E29B09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36" y="230147"/>
            <a:ext cx="114430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Build a Retention-Focused Culture</a:t>
            </a:r>
            <a:br>
              <a:rPr lang="en-US" b="1" dirty="0"/>
            </a:br>
            <a:r>
              <a:rPr lang="en-US" sz="3600" b="1" i="1" dirty="0"/>
              <a:t>(Create an Environment where Excellence Thrives and People Want to Stay)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DE1A-1156-CA70-AC60-1D3654FF7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281" y="2032200"/>
            <a:ext cx="5781364" cy="4311569"/>
          </a:xfrm>
        </p:spPr>
        <p:txBody>
          <a:bodyPr>
            <a:noAutofit/>
          </a:bodyPr>
          <a:lstStyle/>
          <a:p>
            <a:pPr fontAlgn="base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 Eagles Set the Tone</a:t>
            </a:r>
          </a:p>
          <a:p>
            <a:pPr lvl="1" fontAlgn="base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</a:rPr>
              <a:t>High standards, professionalism, and pride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 Eagles See the Vision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Clarity, direction, and purpose for the team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/>
            </a:pPr>
            <a:r>
              <a:rPr lang="en-US" sz="2400" b="1" dirty="0">
                <a:latin typeface="Arial" panose="020B0604020202020204" pitchFamily="34" charset="0"/>
              </a:rPr>
              <a:t> Eagles Lift Others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Mentorship, training, and positive leadership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55A76A-81E4-7BF8-568A-23206A2644A2}"/>
              </a:ext>
            </a:extLst>
          </p:cNvPr>
          <p:cNvCxnSpPr>
            <a:cxnSpLocks/>
          </p:cNvCxnSpPr>
          <p:nvPr/>
        </p:nvCxnSpPr>
        <p:spPr>
          <a:xfrm>
            <a:off x="6092045" y="1865394"/>
            <a:ext cx="0" cy="4311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7B27C69-9372-7D5B-BADD-836903610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20146" b="-1"/>
          <a:stretch>
            <a:fillRect/>
          </a:stretch>
        </p:blipFill>
        <p:spPr>
          <a:xfrm>
            <a:off x="6140034" y="1722516"/>
            <a:ext cx="6051966" cy="5135483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8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0BE7-33F5-92A9-F68D-F7C681D2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17A-315D-19DB-B1E9-37CEEFB4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36" y="230147"/>
            <a:ext cx="114430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Build a Retention-Focused Culture</a:t>
            </a:r>
            <a:br>
              <a:rPr lang="en-US" b="1" dirty="0"/>
            </a:br>
            <a:r>
              <a:rPr lang="en-US" sz="3600" b="1" i="1" dirty="0"/>
              <a:t>(Create an Environment where Excellence Thrives and People Want to Stay)</a:t>
            </a:r>
            <a:endParaRPr lang="en-US" sz="36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8D41E-4210-8CC6-E208-6B76214A2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10" y="2647990"/>
            <a:ext cx="5181600" cy="2746375"/>
          </a:xfrm>
        </p:spPr>
        <p:txBody>
          <a:bodyPr>
            <a:normAutofit/>
          </a:bodyPr>
          <a:lstStyle/>
          <a:p>
            <a:pPr fontAlgn="base"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</a:rPr>
              <a:t> Eagles Protect the Culture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Shutting down toxicity and building unity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+mj-lt"/>
              <a:buAutoNum type="arabicPeriod" startAt="4"/>
            </a:pPr>
            <a:r>
              <a:rPr lang="en-US" sz="2400" b="1" dirty="0">
                <a:latin typeface="Arial" panose="020B0604020202020204" pitchFamily="34" charset="0"/>
              </a:rPr>
              <a:t> Eagles Reward Excellence</a:t>
            </a:r>
          </a:p>
          <a:p>
            <a:pPr lvl="1" fontAlgn="base"/>
            <a:r>
              <a:rPr lang="en-US" dirty="0">
                <a:latin typeface="Arial" panose="020B0604020202020204" pitchFamily="34" charset="0"/>
              </a:rPr>
              <a:t>Reinforce loyalty and long-term commitment</a:t>
            </a:r>
            <a:endParaRPr lang="en-US" sz="25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4CFD3C-477B-702B-CC2E-4B56EAF2F2E4}"/>
              </a:ext>
            </a:extLst>
          </p:cNvPr>
          <p:cNvCxnSpPr>
            <a:cxnSpLocks/>
          </p:cNvCxnSpPr>
          <p:nvPr/>
        </p:nvCxnSpPr>
        <p:spPr>
          <a:xfrm>
            <a:off x="6092045" y="1865394"/>
            <a:ext cx="0" cy="4311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28D8F-D5C0-5709-CD62-ADF0BE4E9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r="20146" b="-1"/>
          <a:stretch>
            <a:fillRect/>
          </a:stretch>
        </p:blipFill>
        <p:spPr>
          <a:xfrm>
            <a:off x="6140034" y="1722516"/>
            <a:ext cx="6051966" cy="5135483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44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36796-5E20-B30B-70C4-56A25172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irds standing together&#10;&#10;AI-generated content may be incorrect.">
            <a:extLst>
              <a:ext uri="{FF2B5EF4-FFF2-40B4-BE49-F238E27FC236}">
                <a16:creationId xmlns:a16="http://schemas.microsoft.com/office/drawing/2014/main" id="{D52264E8-037A-C8C6-FDDC-E49527D1E0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25F83-CB3E-7312-DB54-70A864354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four metaphors working together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hard hat pointing at a clipboard&#10;&#10;AI-generated content may be incorrect.">
            <a:extLst>
              <a:ext uri="{FF2B5EF4-FFF2-40B4-BE49-F238E27FC236}">
                <a16:creationId xmlns:a16="http://schemas.microsoft.com/office/drawing/2014/main" id="{2F0E4903-DA27-3F0B-1656-AB0CB222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5"/>
            <a:ext cx="12192000" cy="6879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8C271-CA54-7695-709F-D38B02CE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434" y="446147"/>
            <a:ext cx="8345129" cy="2278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Conclusion: Use the four metaphors to improve your retention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977B7-4E0A-D250-12DD-86FCBBD0A132}"/>
              </a:ext>
            </a:extLst>
          </p:cNvPr>
          <p:cNvSpPr txBox="1"/>
          <p:nvPr/>
        </p:nvSpPr>
        <p:spPr>
          <a:xfrm>
            <a:off x="1000719" y="5167193"/>
            <a:ext cx="10190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When all four are applied together, you organization becomes a place when retention is natural.</a:t>
            </a:r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05946188-A23E-EC2A-2DC1-9FD98D223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712446"/>
              </p:ext>
            </p:extLst>
          </p:nvPr>
        </p:nvGraphicFramePr>
        <p:xfrm>
          <a:off x="1585913" y="2914650"/>
          <a:ext cx="9767887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75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BFB9-541B-2A79-4462-F95D3F4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45" y="385451"/>
            <a:ext cx="9665110" cy="1020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Keeping Your Best People</a:t>
            </a:r>
            <a:br>
              <a:rPr lang="en-US" sz="4000" b="1" dirty="0"/>
            </a:br>
            <a:r>
              <a:rPr lang="en-US" sz="2400" b="1" i="1" dirty="0"/>
              <a:t>A Complete Metaphor-Driven Framework for Keeping Your Best People</a:t>
            </a:r>
            <a:endParaRPr lang="en-US" sz="3600" i="1" dirty="0"/>
          </a:p>
        </p:txBody>
      </p:sp>
      <p:pic>
        <p:nvPicPr>
          <p:cNvPr id="8" name="Picture Placeholder 7" descr="A group of birds standing together">
            <a:extLst>
              <a:ext uri="{FF2B5EF4-FFF2-40B4-BE49-F238E27FC236}">
                <a16:creationId xmlns:a16="http://schemas.microsoft.com/office/drawing/2014/main" id="{5E1D8E51-18B5-EFE1-A5E7-85F1FDFC1C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>
          <a:xfrm>
            <a:off x="6096000" y="1603575"/>
            <a:ext cx="5801358" cy="45808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1BC0-07E7-B831-CEE7-AE300B3D0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613" y="1749985"/>
            <a:ext cx="5056909" cy="428798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/>
              <a:t>Introduction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Take Care of The Goose That Lays The Golden Eggs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Recognize and Coach the Ugly Duckling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Kick the Fox Out Of The Hen House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Create an Eagle Culture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141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A4F0C-235D-51C4-29D7-6001F679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CC459-ADE0-8E50-FD79-45235F36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653" y="516193"/>
            <a:ext cx="3932237" cy="535858"/>
          </a:xfrm>
        </p:spPr>
        <p:txBody>
          <a:bodyPr>
            <a:noAutofit/>
          </a:bodyPr>
          <a:lstStyle/>
          <a:p>
            <a:r>
              <a:rPr lang="en-US" sz="4400" b="1" dirty="0"/>
              <a:t>Introduction</a:t>
            </a:r>
          </a:p>
        </p:txBody>
      </p:sp>
      <p:pic>
        <p:nvPicPr>
          <p:cNvPr id="8" name="Picture Placeholder 7" descr="A group of birds standing together">
            <a:extLst>
              <a:ext uri="{FF2B5EF4-FFF2-40B4-BE49-F238E27FC236}">
                <a16:creationId xmlns:a16="http://schemas.microsoft.com/office/drawing/2014/main" id="{9FA0EC80-B300-B6DB-D847-11065E4D08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>
          <a:xfrm>
            <a:off x="147034" y="304790"/>
            <a:ext cx="6172200" cy="624841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3AA23-C526-2AEB-571E-B577D6AA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653" y="1287580"/>
            <a:ext cx="5089063" cy="2910796"/>
          </a:xfrm>
        </p:spPr>
        <p:txBody>
          <a:bodyPr>
            <a:normAutofit/>
          </a:bodyPr>
          <a:lstStyle/>
          <a:p>
            <a:r>
              <a:rPr lang="en-US" sz="2800" dirty="0"/>
              <a:t>Employers across nearly every industry, especially skilled trades like electricians, are facing a growing set of obstacles when trying to hire new people.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6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24E3-463F-F421-123F-AA83EB0C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Obstacles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00FAD-0267-A233-7A36-53E7AE167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477" y="1353268"/>
            <a:ext cx="4868277" cy="42279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1. </a:t>
            </a:r>
            <a:r>
              <a:rPr lang="en-US" sz="11200" dirty="0"/>
              <a:t>Fewer young people are entering the workforce, and even fewer are entering the trades.</a:t>
            </a:r>
          </a:p>
          <a:p>
            <a:pPr marL="0" indent="0">
              <a:buNone/>
            </a:pPr>
            <a:endParaRPr lang="en-US" sz="11200" b="1" dirty="0"/>
          </a:p>
          <a:p>
            <a:pPr marL="0" indent="0">
              <a:buNone/>
            </a:pPr>
            <a:r>
              <a:rPr lang="en-US" sz="11200" b="1" dirty="0"/>
              <a:t>2. </a:t>
            </a:r>
            <a:r>
              <a:rPr lang="en-US" sz="11200" dirty="0"/>
              <a:t>Retirements are accelerating faster than new hires can replace them.</a:t>
            </a:r>
          </a:p>
          <a:p>
            <a:pPr marL="0" indent="0">
              <a:buNone/>
            </a:pPr>
            <a:endParaRPr lang="en-US" sz="11200" b="1" dirty="0"/>
          </a:p>
          <a:p>
            <a:pPr marL="0" indent="0">
              <a:buNone/>
            </a:pPr>
            <a:r>
              <a:rPr lang="en-US" sz="11200" b="1" dirty="0"/>
              <a:t>3. </a:t>
            </a:r>
            <a:r>
              <a:rPr lang="en-US" sz="11200" dirty="0"/>
              <a:t>Many experienced workers are aging out with no succession plan in place.</a:t>
            </a:r>
          </a:p>
          <a:p>
            <a:pPr marL="0" indent="0">
              <a:buNone/>
            </a:pPr>
            <a:br>
              <a:rPr lang="en-US" sz="14400" dirty="0"/>
            </a:br>
            <a:endParaRPr lang="en-US" sz="14400" dirty="0"/>
          </a:p>
          <a:p>
            <a:endParaRPr lang="en-US" sz="1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B97FE-82FC-94B5-08A9-6332BBA4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799" y="1325563"/>
            <a:ext cx="5154593" cy="43689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4. Wage &amp; Benefit Pressure</a:t>
            </a:r>
            <a:endParaRPr lang="en-US" sz="11200" dirty="0"/>
          </a:p>
          <a:p>
            <a:pPr lvl="1"/>
            <a:r>
              <a:rPr lang="en-US" sz="11200" dirty="0"/>
              <a:t>Candidates expect benefits earlier and at higher levels than in previous generations.</a:t>
            </a:r>
          </a:p>
          <a:p>
            <a:pPr lvl="1"/>
            <a:r>
              <a:rPr lang="en-US" sz="11200" dirty="0"/>
              <a:t>Employers must balance competitiveness with long-term sustainability.</a:t>
            </a:r>
          </a:p>
          <a:p>
            <a:pPr lvl="1"/>
            <a:endParaRPr lang="en-US" sz="11200" dirty="0"/>
          </a:p>
          <a:p>
            <a:endParaRPr lang="en-US" dirty="0"/>
          </a:p>
        </p:txBody>
      </p:sp>
      <p:pic>
        <p:nvPicPr>
          <p:cNvPr id="5" name="Picture Placeholder 7" descr="A group of birds standing together">
            <a:extLst>
              <a:ext uri="{FF2B5EF4-FFF2-40B4-BE49-F238E27FC236}">
                <a16:creationId xmlns:a16="http://schemas.microsoft.com/office/drawing/2014/main" id="{8BE3E309-A8D1-A741-F5B2-9FA2070E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>
          <a:xfrm>
            <a:off x="7331688" y="4307032"/>
            <a:ext cx="3234813" cy="2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CF35E-24D8-4802-6224-88CD42C7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C6A4-E4E8-47A8-3448-1B3596AE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28" y="27705"/>
            <a:ext cx="3360174" cy="1325563"/>
          </a:xfrm>
        </p:spPr>
        <p:txBody>
          <a:bodyPr/>
          <a:lstStyle/>
          <a:p>
            <a:pPr algn="ctr"/>
            <a:r>
              <a:rPr lang="en-US" b="1" dirty="0"/>
              <a:t>Obstacles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19BD-370C-C602-AB08-88FA1AD2A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477" y="1353268"/>
            <a:ext cx="4868277" cy="42279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5. Skills Gap &amp; Lack of Job Readiness</a:t>
            </a:r>
          </a:p>
          <a:p>
            <a:pPr lvl="1"/>
            <a:r>
              <a:rPr lang="en-US" sz="11200" dirty="0"/>
              <a:t>Younger workers often seek purpose, flexibility, and growth- not just a paycheck.</a:t>
            </a:r>
          </a:p>
          <a:p>
            <a:pPr lvl="1"/>
            <a:r>
              <a:rPr lang="en-US" sz="11200" dirty="0"/>
              <a:t>Traditional management styles may not resonate with newer generations.</a:t>
            </a:r>
          </a:p>
          <a:p>
            <a:pPr lvl="1"/>
            <a:r>
              <a:rPr lang="en-US" sz="11200" dirty="0"/>
              <a:t>Lack of mentorship and feedback leads to early turnover.</a:t>
            </a:r>
            <a:endParaRPr lang="en-US" sz="14400" dirty="0"/>
          </a:p>
          <a:p>
            <a:endParaRPr lang="en-US" sz="12800" dirty="0"/>
          </a:p>
        </p:txBody>
      </p:sp>
      <p:pic>
        <p:nvPicPr>
          <p:cNvPr id="5" name="Picture Placeholder 7" descr="A group of birds standing together">
            <a:extLst>
              <a:ext uri="{FF2B5EF4-FFF2-40B4-BE49-F238E27FC236}">
                <a16:creationId xmlns:a16="http://schemas.microsoft.com/office/drawing/2014/main" id="{9067B608-7404-3052-6C0E-709B10DE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>
          <a:xfrm>
            <a:off x="1871694" y="5237587"/>
            <a:ext cx="2397841" cy="1592708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3325ADD-B1AC-6197-64AB-10F2D358918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662781"/>
            <a:ext cx="5813323" cy="5520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6. Background, Screening, &amp; Compliance Barriers</a:t>
            </a:r>
            <a:endParaRPr lang="en-US" dirty="0"/>
          </a:p>
          <a:p>
            <a:pPr lvl="1"/>
            <a:r>
              <a:rPr lang="en-US" sz="2800" dirty="0"/>
              <a:t>Failed drug tests, driving record issues, or background checks limit hiring options.</a:t>
            </a:r>
          </a:p>
          <a:p>
            <a:pPr lvl="1"/>
            <a:r>
              <a:rPr lang="en-US" sz="2800" dirty="0"/>
              <a:t>Licensing (Driver’s License), certification, and regulatory requirements slow onboarding.</a:t>
            </a:r>
          </a:p>
          <a:p>
            <a:pPr marL="0" indent="0">
              <a:buNone/>
            </a:pPr>
            <a:r>
              <a:rPr lang="en-US" b="1" dirty="0"/>
              <a:t>7. Transportation &amp; Location Challenges</a:t>
            </a:r>
            <a:endParaRPr lang="en-US" sz="2800" b="1" dirty="0"/>
          </a:p>
          <a:p>
            <a:pPr lvl="1"/>
            <a:r>
              <a:rPr lang="en-US" sz="2800" dirty="0"/>
              <a:t>Job sites may be too far.</a:t>
            </a:r>
          </a:p>
          <a:p>
            <a:pPr lvl="1"/>
            <a:r>
              <a:rPr lang="en-US" sz="2800" dirty="0"/>
              <a:t>Reliable transportation remains a barrier for entry-level workers.</a:t>
            </a:r>
          </a:p>
        </p:txBody>
      </p:sp>
    </p:spTree>
    <p:extLst>
      <p:ext uri="{BB962C8B-B14F-4D97-AF65-F5344CB8AC3E}">
        <p14:creationId xmlns:p14="http://schemas.microsoft.com/office/powerpoint/2010/main" val="16385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D2AF-8AC2-ADB0-FAE7-9E30FAD2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35" y="2462117"/>
            <a:ext cx="4253482" cy="19337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Take Care of the Goose That Lays The Golden Eggs</a:t>
            </a:r>
          </a:p>
        </p:txBody>
      </p:sp>
      <p:pic>
        <p:nvPicPr>
          <p:cNvPr id="5" name="Content Placeholder 4" descr="A person petting a duck">
            <a:extLst>
              <a:ext uri="{FF2B5EF4-FFF2-40B4-BE49-F238E27FC236}">
                <a16:creationId xmlns:a16="http://schemas.microsoft.com/office/drawing/2014/main" id="{3AAA2795-4353-3876-FC25-EA59966CF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641"/>
          <a:stretch>
            <a:fillRect/>
          </a:stretch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616C-8E90-18F3-7581-34FAF25E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 Care of the Goose That Lays the Golden Eggs (</a:t>
            </a:r>
            <a:r>
              <a:rPr lang="en-US" b="1" i="1" dirty="0"/>
              <a:t>Protect and Invest in Your Top Performers)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9471-F1A1-2307-5C96-15B5A6510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32" y="1825625"/>
            <a:ext cx="5181600" cy="43513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500" b="1" dirty="0"/>
              <a:t> Identify Your High Performers</a:t>
            </a:r>
            <a:endParaRPr lang="en-US" sz="2500" dirty="0"/>
          </a:p>
          <a:p>
            <a:pPr lvl="1"/>
            <a:r>
              <a:rPr lang="en-US" sz="2500" dirty="0"/>
              <a:t>Track reliability, attitude, craftsmanship, and willingness to grow.</a:t>
            </a:r>
          </a:p>
          <a:p>
            <a:pPr marL="742950" lvl="1" indent="-285750">
              <a:buFont typeface="+mj-lt"/>
              <a:buAutoNum type="arabicPeriod"/>
            </a:pPr>
            <a:endParaRPr lang="en-US" sz="2500" dirty="0"/>
          </a:p>
          <a:p>
            <a:pPr>
              <a:buFont typeface="+mj-lt"/>
              <a:buAutoNum type="arabicPeriod"/>
            </a:pPr>
            <a:r>
              <a:rPr lang="en-US" sz="2500" b="1" dirty="0"/>
              <a:t> Give Them What They Need to Thrive</a:t>
            </a:r>
            <a:endParaRPr lang="en-US" sz="2500" dirty="0"/>
          </a:p>
          <a:p>
            <a:pPr lvl="1"/>
            <a:r>
              <a:rPr lang="en-US" sz="2500" dirty="0"/>
              <a:t>Tools, training, mentorship, and growth opportunities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12FC21-F42E-D92E-CBFD-9A611AADBE15}"/>
              </a:ext>
            </a:extLst>
          </p:cNvPr>
          <p:cNvCxnSpPr/>
          <p:nvPr/>
        </p:nvCxnSpPr>
        <p:spPr>
          <a:xfrm>
            <a:off x="5906728" y="1150357"/>
            <a:ext cx="66719" cy="5408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The Goose and The Golden Egg of Business - The Douglas Company - Senior  Living and Multifamily General Contractor Located in Ohio, Michigan,  Indiana, and Florida">
            <a:extLst>
              <a:ext uri="{FF2B5EF4-FFF2-40B4-BE49-F238E27FC236}">
                <a16:creationId xmlns:a16="http://schemas.microsoft.com/office/drawing/2014/main" id="{C030A6DB-A032-A393-2112-E4827495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32" y="1162843"/>
            <a:ext cx="6213988" cy="54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1D1AC-6A6F-583A-E69D-F64E5A4D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46A068-DEA6-775F-C3AB-60FFF3F9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386874" y="1162843"/>
            <a:ext cx="5202759" cy="5408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4C50F-8FE3-F99A-DAB2-E032991E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 Care of the Goose That Lays the Golden Eggs (</a:t>
            </a:r>
            <a:r>
              <a:rPr lang="en-US" b="1" i="1" dirty="0"/>
              <a:t>Protect and Invest in Your Top Performers)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4F9D8-4173-BB83-F180-013E3278F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94" y="1470247"/>
            <a:ext cx="5181600" cy="4887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b="1" dirty="0"/>
              <a:t>3. Reward &amp; Recognize Consistently</a:t>
            </a:r>
            <a:endParaRPr lang="en-US" sz="2500" dirty="0"/>
          </a:p>
          <a:p>
            <a:pPr lvl="1"/>
            <a:r>
              <a:rPr lang="en-US" sz="2500" dirty="0"/>
              <a:t>Public praise, bonuses, leadership pathways, and appreciation culture</a:t>
            </a:r>
          </a:p>
          <a:p>
            <a:pPr marL="457200" lvl="1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4. Remove Barriers to Their Success</a:t>
            </a:r>
            <a:endParaRPr lang="en-US" sz="2500" dirty="0"/>
          </a:p>
          <a:p>
            <a:pPr lvl="1"/>
            <a:r>
              <a:rPr lang="en-US" sz="2500" dirty="0"/>
              <a:t>Fix scheduling issues, reduce administrative headaches, and provide clear communication.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5. Create an Environment They Want to Stay In</a:t>
            </a:r>
            <a:endParaRPr lang="en-US" sz="2500" dirty="0"/>
          </a:p>
          <a:p>
            <a:pPr lvl="1"/>
            <a:r>
              <a:rPr lang="en-US" sz="2500" dirty="0"/>
              <a:t>Psychological safety, respect, and</a:t>
            </a:r>
            <a:r>
              <a:rPr lang="en-US" dirty="0"/>
              <a:t> feeling valued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D56893-4028-F305-5DEA-DB7E7E8B8552}"/>
              </a:ext>
            </a:extLst>
          </p:cNvPr>
          <p:cNvCxnSpPr/>
          <p:nvPr/>
        </p:nvCxnSpPr>
        <p:spPr>
          <a:xfrm>
            <a:off x="5906728" y="1150357"/>
            <a:ext cx="66719" cy="54080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424C-9489-698C-0C3A-968B97EC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072" y="2768117"/>
            <a:ext cx="3805999" cy="13217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Recognize the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Ugly Duckling</a:t>
            </a:r>
          </a:p>
        </p:txBody>
      </p:sp>
      <p:pic>
        <p:nvPicPr>
          <p:cNvPr id="4" name="Picture 3" descr="A duckling in the water&#10;&#10;AI-generated content may be incorrect.">
            <a:extLst>
              <a:ext uri="{FF2B5EF4-FFF2-40B4-BE49-F238E27FC236}">
                <a16:creationId xmlns:a16="http://schemas.microsoft.com/office/drawing/2014/main" id="{27308B74-4148-4F88-98CD-EB9BEAD1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r="7077"/>
          <a:stretch>
            <a:fillRect/>
          </a:stretch>
        </p:blipFill>
        <p:spPr>
          <a:xfrm>
            <a:off x="6843252" y="10"/>
            <a:ext cx="53487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24" ma:contentTypeDescription="Create a new document." ma:contentTypeScope="" ma:versionID="f9f40b4621bc2471e0be25f9a37c7442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a98f27e8f237bc8bba46fd2b5cb7f0f3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Archive" minOccurs="0"/>
                <xsd:element ref="ns3:Archiv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276885-7dfa-4cd0-820a-7be052c89ea5}" ma:internalName="TaxCatchAll" ma:showField="CatchAllData" ma:web="a98d785b-a573-4648-a687-d73070f116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2a3306c-a91f-4216-84a6-267e9c23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rchive" ma:index="27" nillable="true" ma:displayName="Archive" ma:default="0" ma:description="File is Archived Status" ma:format="Dropdown" ma:internalName="Archive">
      <xsd:simpleType>
        <xsd:restriction base="dms:Boolean"/>
      </xsd:simpleType>
    </xsd:element>
    <xsd:element name="ArchiveLocation" ma:index="28" nillable="true" ma:displayName="Archive Location" ma:description="If file archived then it is located at this location" ma:format="Dropdown" ma:internalName="ArchiveLocation">
      <xsd:simpleType>
        <xsd:restriction base="dms:Note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8d785b-a573-4648-a687-d73070f116ca" xsi:nil="true"/>
    <Date xmlns="e7d83ab9-40ce-4f6a-9d5b-bb8228ec9b2e" xsi:nil="true"/>
    <ArchiveLocation xmlns="e7d83ab9-40ce-4f6a-9d5b-bb8228ec9b2e" xsi:nil="true"/>
    <lcf76f155ced4ddcb4097134ff3c332f xmlns="e7d83ab9-40ce-4f6a-9d5b-bb8228ec9b2e">
      <Terms xmlns="http://schemas.microsoft.com/office/infopath/2007/PartnerControls"/>
    </lcf76f155ced4ddcb4097134ff3c332f>
    <Archive xmlns="e7d83ab9-40ce-4f6a-9d5b-bb8228ec9b2e">false</Archive>
  </documentManagement>
</p:properties>
</file>

<file path=customXml/itemProps1.xml><?xml version="1.0" encoding="utf-8"?>
<ds:datastoreItem xmlns:ds="http://schemas.openxmlformats.org/officeDocument/2006/customXml" ds:itemID="{2B22445F-741C-4E97-A10B-314F3160BABC}"/>
</file>

<file path=customXml/itemProps2.xml><?xml version="1.0" encoding="utf-8"?>
<ds:datastoreItem xmlns:ds="http://schemas.openxmlformats.org/officeDocument/2006/customXml" ds:itemID="{708689AA-C371-4707-860C-6DD9C97EB81E}"/>
</file>

<file path=customXml/itemProps3.xml><?xml version="1.0" encoding="utf-8"?>
<ds:datastoreItem xmlns:ds="http://schemas.openxmlformats.org/officeDocument/2006/customXml" ds:itemID="{836288C9-618B-48D8-91FC-AF8D581C60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1014</Words>
  <Application>Microsoft Office PowerPoint</Application>
  <PresentationFormat>Widescreen</PresentationFormat>
  <Paragraphs>165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Keeping Your Best People: </vt:lpstr>
      <vt:lpstr>Keeping Your Best People A Complete Metaphor-Driven Framework for Keeping Your Best People</vt:lpstr>
      <vt:lpstr>Introduction</vt:lpstr>
      <vt:lpstr>Obstacles </vt:lpstr>
      <vt:lpstr>Obstacles </vt:lpstr>
      <vt:lpstr>Take Care of the Goose That Lays The Golden Eggs</vt:lpstr>
      <vt:lpstr>Take Care of the Goose That Lays the Golden Eggs (Protect and Invest in Your Top Performers)  </vt:lpstr>
      <vt:lpstr>Take Care of the Goose That Lays the Golden Eggs (Protect and Invest in Your Top Performers)  </vt:lpstr>
      <vt:lpstr>Recognize the  Ugly Duckling</vt:lpstr>
      <vt:lpstr>PowerPoint Presentation</vt:lpstr>
      <vt:lpstr>PowerPoint Presentation</vt:lpstr>
      <vt:lpstr>Kick the Fox Out of the Hen House</vt:lpstr>
      <vt:lpstr> Kick the Fox Out of the Hen House (Remove People, Habits, or Systems that Destroy Culture)</vt:lpstr>
      <vt:lpstr>Build a Retention-Focused Culture</vt:lpstr>
      <vt:lpstr>Build a Retention-Focused Culture (Create an Environment where Excellence Thrives and People Want to Stay)</vt:lpstr>
      <vt:lpstr>Build a Retention-Focused Culture (Create an Environment where Excellence Thrives and People Want to Stay)</vt:lpstr>
      <vt:lpstr>The four metaphors working together </vt:lpstr>
      <vt:lpstr>Conclusion: Use the four metaphors to improve your retention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Zackary Jarmon</dc:creator>
  <cp:lastModifiedBy>Emily Barker (IG)</cp:lastModifiedBy>
  <cp:revision>3</cp:revision>
  <dcterms:created xsi:type="dcterms:W3CDTF">2025-12-04T23:26:14Z</dcterms:created>
  <dcterms:modified xsi:type="dcterms:W3CDTF">2026-01-06T18:23:57Z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